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theme/theme2.xml" ContentType="application/vnd.openxmlformats-officedocument.theme+xml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B5854"/>
        </a:solidFill>
        <a:effectLst/>
        <a:uFillTx/>
        <a:latin typeface="Avenir Medium"/>
        <a:ea typeface="Avenir Medium"/>
        <a:cs typeface="Avenir Medium"/>
        <a:sym typeface="Avenir Medium"/>
      </a:defRPr>
    </a:lvl1pPr>
    <a:lvl2pPr marL="0" marR="0" indent="22860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B5854"/>
        </a:solidFill>
        <a:effectLst/>
        <a:uFillTx/>
        <a:latin typeface="Avenir Medium"/>
        <a:ea typeface="Avenir Medium"/>
        <a:cs typeface="Avenir Medium"/>
        <a:sym typeface="Avenir Medium"/>
      </a:defRPr>
    </a:lvl2pPr>
    <a:lvl3pPr marL="0" marR="0" indent="45720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B5854"/>
        </a:solidFill>
        <a:effectLst/>
        <a:uFillTx/>
        <a:latin typeface="Avenir Medium"/>
        <a:ea typeface="Avenir Medium"/>
        <a:cs typeface="Avenir Medium"/>
        <a:sym typeface="Avenir Medium"/>
      </a:defRPr>
    </a:lvl3pPr>
    <a:lvl4pPr marL="0" marR="0" indent="68580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B5854"/>
        </a:solidFill>
        <a:effectLst/>
        <a:uFillTx/>
        <a:latin typeface="Avenir Medium"/>
        <a:ea typeface="Avenir Medium"/>
        <a:cs typeface="Avenir Medium"/>
        <a:sym typeface="Avenir Medium"/>
      </a:defRPr>
    </a:lvl4pPr>
    <a:lvl5pPr marL="0" marR="0" indent="91440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B5854"/>
        </a:solidFill>
        <a:effectLst/>
        <a:uFillTx/>
        <a:latin typeface="Avenir Medium"/>
        <a:ea typeface="Avenir Medium"/>
        <a:cs typeface="Avenir Medium"/>
        <a:sym typeface="Avenir Medium"/>
      </a:defRPr>
    </a:lvl5pPr>
    <a:lvl6pPr marL="0" marR="0" indent="114300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B5854"/>
        </a:solidFill>
        <a:effectLst/>
        <a:uFillTx/>
        <a:latin typeface="Avenir Medium"/>
        <a:ea typeface="Avenir Medium"/>
        <a:cs typeface="Avenir Medium"/>
        <a:sym typeface="Avenir Medium"/>
      </a:defRPr>
    </a:lvl6pPr>
    <a:lvl7pPr marL="0" marR="0" indent="137160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B5854"/>
        </a:solidFill>
        <a:effectLst/>
        <a:uFillTx/>
        <a:latin typeface="Avenir Medium"/>
        <a:ea typeface="Avenir Medium"/>
        <a:cs typeface="Avenir Medium"/>
        <a:sym typeface="Avenir Medium"/>
      </a:defRPr>
    </a:lvl7pPr>
    <a:lvl8pPr marL="0" marR="0" indent="160020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B5854"/>
        </a:solidFill>
        <a:effectLst/>
        <a:uFillTx/>
        <a:latin typeface="Avenir Medium"/>
        <a:ea typeface="Avenir Medium"/>
        <a:cs typeface="Avenir Medium"/>
        <a:sym typeface="Avenir Medium"/>
      </a:defRPr>
    </a:lvl8pPr>
    <a:lvl9pPr marL="0" marR="0" indent="182880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B5854"/>
        </a:solidFill>
        <a:effectLst/>
        <a:uFillTx/>
        <a:latin typeface="Avenir Medium"/>
        <a:ea typeface="Avenir Medium"/>
        <a:cs typeface="Avenir Medium"/>
        <a:sym typeface="Avenir Medium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5B5854"/>
      </a:tcTxStyle>
      <a:tcStyle>
        <a:tcBdr>
          <a:left>
            <a:ln w="25400" cap="flat">
              <a:solidFill>
                <a:srgbClr val="5B5854"/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5B5854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B5854"/>
              </a:solidFill>
              <a:prstDash val="solid"/>
              <a:miter lim="400000"/>
            </a:ln>
          </a:top>
          <a:bottom>
            <a:ln w="12700" cap="flat">
              <a:solidFill>
                <a:srgbClr val="5B5854"/>
              </a:solidFill>
              <a:prstDash val="solid"/>
              <a:miter lim="400000"/>
            </a:ln>
          </a:bottom>
          <a:insideH>
            <a:ln w="12700" cap="flat">
              <a:solidFill>
                <a:srgbClr val="5B5854"/>
              </a:solidFill>
              <a:prstDash val="solid"/>
              <a:miter lim="400000"/>
            </a:ln>
          </a:insideH>
          <a:insideV>
            <a:ln w="25400" cap="flat">
              <a:solidFill>
                <a:srgbClr val="5B5854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chemeClr val="accent2">
              <a:hueOff val="-1122706"/>
              <a:satOff val="6504"/>
              <a:lumOff val="15871"/>
              <a:alpha val="17000"/>
            </a:scheme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12700" cap="flat">
              <a:noFill/>
              <a:miter lim="400000"/>
            </a:ln>
          </a:left>
          <a:right>
            <a:ln w="38100" cap="flat">
              <a:solidFill>
                <a:srgbClr val="5B5854"/>
              </a:solidFill>
              <a:prstDash val="solid"/>
              <a:miter lim="400000"/>
            </a:ln>
          </a:right>
          <a:top>
            <a:ln w="12700" cap="flat">
              <a:solidFill>
                <a:srgbClr val="5B5854"/>
              </a:solidFill>
              <a:prstDash val="solid"/>
              <a:miter lim="400000"/>
            </a:ln>
          </a:top>
          <a:bottom>
            <a:ln w="12700" cap="flat">
              <a:solidFill>
                <a:srgbClr val="5B5854"/>
              </a:solidFill>
              <a:prstDash val="solid"/>
              <a:miter lim="400000"/>
            </a:ln>
          </a:bottom>
          <a:insideH>
            <a:ln w="12700" cap="flat">
              <a:solidFill>
                <a:srgbClr val="5B5854"/>
              </a:solidFill>
              <a:prstDash val="solid"/>
              <a:miter lim="400000"/>
            </a:ln>
          </a:insideH>
          <a:insideV>
            <a:ln w="12700" cap="flat">
              <a:solidFill>
                <a:srgbClr val="5B5854"/>
              </a:solidFill>
              <a:prstDash val="solid"/>
              <a:miter lim="400000"/>
            </a:ln>
          </a:insideV>
        </a:tcBdr>
        <a:fill>
          <a:solidFill>
            <a:srgbClr val="809E35">
              <a:alpha val="10000"/>
            </a:srgbClr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12700" cap="flat">
              <a:solidFill>
                <a:srgbClr val="5B5854"/>
              </a:solidFill>
              <a:prstDash val="solid"/>
              <a:miter lim="400000"/>
            </a:ln>
          </a:left>
          <a:right>
            <a:ln w="12700" cap="flat">
              <a:solidFill>
                <a:srgbClr val="5B5854"/>
              </a:solidFill>
              <a:prstDash val="solid"/>
              <a:miter lim="400000"/>
            </a:ln>
          </a:right>
          <a:top>
            <a:ln w="38100" cap="flat">
              <a:solidFill>
                <a:srgbClr val="5B585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B5854"/>
              </a:solidFill>
              <a:prstDash val="solid"/>
              <a:miter lim="400000"/>
            </a:ln>
          </a:insideH>
          <a:insideV>
            <a:ln w="12700" cap="flat">
              <a:solidFill>
                <a:srgbClr val="5B5854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12700" cap="flat">
              <a:solidFill>
                <a:srgbClr val="5B5854"/>
              </a:solidFill>
              <a:prstDash val="solid"/>
              <a:miter lim="400000"/>
            </a:ln>
          </a:left>
          <a:right>
            <a:ln w="12700" cap="flat">
              <a:solidFill>
                <a:srgbClr val="5B5854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8100" cap="flat">
              <a:solidFill>
                <a:srgbClr val="5B5854"/>
              </a:solidFill>
              <a:prstDash val="solid"/>
              <a:miter lim="400000"/>
            </a:ln>
          </a:bottom>
          <a:insideH>
            <a:ln w="12700" cap="flat">
              <a:solidFill>
                <a:srgbClr val="5B5854"/>
              </a:solidFill>
              <a:prstDash val="solid"/>
              <a:miter lim="400000"/>
            </a:ln>
          </a:insideH>
          <a:insideV>
            <a:ln w="12700" cap="flat">
              <a:solidFill>
                <a:srgbClr val="5B5854"/>
              </a:solidFill>
              <a:prstDash val="solid"/>
              <a:miter lim="400000"/>
            </a:ln>
          </a:insideV>
        </a:tcBdr>
        <a:fill>
          <a:solidFill>
            <a:srgbClr val="619E5C">
              <a:alpha val="15000"/>
            </a:srgb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5B5854"/>
      </a:tcTxStyle>
      <a:tcStyle>
        <a:tcBdr>
          <a:left>
            <a:ln w="12700" cap="flat">
              <a:solidFill>
                <a:srgbClr val="BDBBB3"/>
              </a:solidFill>
              <a:prstDash val="solid"/>
              <a:miter lim="400000"/>
            </a:ln>
          </a:left>
          <a:right>
            <a:ln w="12700" cap="flat">
              <a:solidFill>
                <a:srgbClr val="BDBBB3"/>
              </a:solidFill>
              <a:prstDash val="solid"/>
              <a:miter lim="400000"/>
            </a:ln>
          </a:right>
          <a:top>
            <a:ln w="12700" cap="flat">
              <a:solidFill>
                <a:srgbClr val="A5A59F"/>
              </a:solidFill>
              <a:prstDash val="solid"/>
              <a:miter lim="400000"/>
            </a:ln>
          </a:top>
          <a:bottom>
            <a:ln w="12700" cap="flat">
              <a:solidFill>
                <a:srgbClr val="A5A59F"/>
              </a:solidFill>
              <a:prstDash val="solid"/>
              <a:miter lim="400000"/>
            </a:ln>
          </a:bottom>
          <a:insideH>
            <a:ln w="12700" cap="flat">
              <a:solidFill>
                <a:srgbClr val="A5A59F"/>
              </a:solidFill>
              <a:prstDash val="solid"/>
              <a:miter lim="400000"/>
            </a:ln>
          </a:insideH>
          <a:insideV>
            <a:ln w="12700" cap="flat">
              <a:solidFill>
                <a:srgbClr val="BDBBB3"/>
              </a:solidFill>
              <a:prstDash val="solid"/>
              <a:miter lim="400000"/>
            </a:ln>
          </a:insideV>
        </a:tcBdr>
        <a:fill>
          <a:solidFill>
            <a:srgbClr val="E7E3D2"/>
          </a:solidFill>
        </a:fill>
      </a:tcStyle>
    </a:wholeTbl>
    <a:band2H>
      <a:tcTxStyle b="def" i="def"/>
      <a:tcStyle>
        <a:tcBdr/>
        <a:fill>
          <a:solidFill>
            <a:srgbClr val="F6F2E5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A5A59F"/>
              </a:solidFill>
              <a:prstDash val="solid"/>
              <a:miter lim="400000"/>
            </a:ln>
          </a:right>
          <a:top>
            <a:ln w="12700" cap="flat">
              <a:solidFill>
                <a:srgbClr val="A5A59F"/>
              </a:solidFill>
              <a:prstDash val="solid"/>
              <a:miter lim="400000"/>
            </a:ln>
          </a:top>
          <a:bottom>
            <a:ln w="12700" cap="flat">
              <a:solidFill>
                <a:srgbClr val="A5A59F"/>
              </a:solidFill>
              <a:prstDash val="solid"/>
              <a:miter lim="400000"/>
            </a:ln>
          </a:bottom>
          <a:insideH>
            <a:ln w="12700" cap="flat">
              <a:solidFill>
                <a:srgbClr val="A5A59F"/>
              </a:solidFill>
              <a:prstDash val="solid"/>
              <a:miter lim="400000"/>
            </a:ln>
          </a:insideH>
          <a:insideV>
            <a:ln w="12700" cap="flat">
              <a:solidFill>
                <a:srgbClr val="A5A59F"/>
              </a:solidFill>
              <a:prstDash val="solid"/>
              <a:miter lim="400000"/>
            </a:ln>
          </a:insideV>
        </a:tcBdr>
        <a:fill>
          <a:solidFill>
            <a:srgbClr val="D3CDB7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12700" cap="flat">
              <a:solidFill>
                <a:srgbClr val="A5A59F"/>
              </a:solidFill>
              <a:prstDash val="solid"/>
              <a:miter lim="400000"/>
            </a:ln>
          </a:left>
          <a:right>
            <a:ln w="12700" cap="flat">
              <a:solidFill>
                <a:srgbClr val="A5A59F"/>
              </a:solidFill>
              <a:prstDash val="solid"/>
              <a:miter lim="400000"/>
            </a:ln>
          </a:right>
          <a:top>
            <a:ln w="12700" cap="flat">
              <a:solidFill>
                <a:srgbClr val="A5A59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A5A59F"/>
              </a:solidFill>
              <a:prstDash val="solid"/>
              <a:miter lim="400000"/>
            </a:ln>
          </a:insideH>
          <a:insideV>
            <a:ln w="12700" cap="flat">
              <a:solidFill>
                <a:srgbClr val="A5A59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8E755A"/>
              </a:solidFill>
              <a:prstDash val="solid"/>
              <a:miter lim="400000"/>
            </a:ln>
          </a:left>
          <a:right>
            <a:ln w="12700" cap="flat">
              <a:solidFill>
                <a:srgbClr val="8E755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A5A59F"/>
              </a:solidFill>
              <a:prstDash val="solid"/>
              <a:miter lim="400000"/>
            </a:ln>
          </a:bottom>
          <a:insideH>
            <a:ln w="12700" cap="flat">
              <a:solidFill>
                <a:srgbClr val="8E755A"/>
              </a:solidFill>
              <a:prstDash val="solid"/>
              <a:miter lim="400000"/>
            </a:ln>
          </a:insideH>
          <a:insideV>
            <a:ln w="12700" cap="flat">
              <a:solidFill>
                <a:srgbClr val="8E755A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5B585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DBBB3"/>
              </a:solidFill>
              <a:prstDash val="solid"/>
              <a:miter lim="400000"/>
            </a:ln>
          </a:top>
          <a:bottom>
            <a:ln w="12700" cap="flat">
              <a:solidFill>
                <a:srgbClr val="BDBBB3"/>
              </a:solidFill>
              <a:prstDash val="solid"/>
              <a:miter lim="400000"/>
            </a:ln>
          </a:bottom>
          <a:insideH>
            <a:ln w="12700" cap="flat">
              <a:solidFill>
                <a:srgbClr val="BDBBB3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3DA"/>
          </a:solidFill>
        </a:fill>
      </a:tcStyle>
    </a:wholeTbl>
    <a:band2H>
      <a:tcTxStyle b="def" i="def"/>
      <a:tcStyle>
        <a:tcBdr/>
        <a:fill>
          <a:solidFill>
            <a:srgbClr val="F9F5E8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12700" cap="flat">
              <a:solidFill>
                <a:srgbClr val="A5A59F"/>
              </a:solidFill>
              <a:prstDash val="solid"/>
              <a:miter lim="400000"/>
            </a:ln>
          </a:left>
          <a:right>
            <a:ln w="12700" cap="flat">
              <a:solidFill>
                <a:srgbClr val="A5A59F"/>
              </a:solidFill>
              <a:prstDash val="solid"/>
              <a:miter lim="400000"/>
            </a:ln>
          </a:right>
          <a:top>
            <a:ln w="12700" cap="flat">
              <a:solidFill>
                <a:srgbClr val="A5A59F"/>
              </a:solidFill>
              <a:prstDash val="solid"/>
              <a:miter lim="400000"/>
            </a:ln>
          </a:top>
          <a:bottom>
            <a:ln w="12700" cap="flat">
              <a:solidFill>
                <a:srgbClr val="A5A59F"/>
              </a:solidFill>
              <a:prstDash val="solid"/>
              <a:miter lim="400000"/>
            </a:ln>
          </a:bottom>
          <a:insideH>
            <a:ln w="12700" cap="flat">
              <a:solidFill>
                <a:srgbClr val="A5A59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6D5D0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DBBB3"/>
              </a:solidFill>
              <a:prstDash val="solid"/>
              <a:miter lim="400000"/>
            </a:ln>
          </a:top>
          <a:bottom>
            <a:ln w="12700" cap="flat">
              <a:solidFill>
                <a:srgbClr val="A5A59F"/>
              </a:solidFill>
              <a:prstDash val="solid"/>
              <a:miter lim="400000"/>
            </a:ln>
          </a:bottom>
          <a:insideH>
            <a:ln w="12700" cap="flat">
              <a:solidFill>
                <a:srgbClr val="4D616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5A59F"/>
              </a:solidFill>
              <a:prstDash val="solid"/>
              <a:miter lim="400000"/>
            </a:ln>
          </a:top>
          <a:bottom>
            <a:ln w="12700" cap="flat">
              <a:solidFill>
                <a:srgbClr val="BDBBB3"/>
              </a:solidFill>
              <a:prstDash val="solid"/>
              <a:miter lim="400000"/>
            </a:ln>
          </a:bottom>
          <a:insideH>
            <a:ln w="12700" cap="flat">
              <a:solidFill>
                <a:srgbClr val="657477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5B585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FECE2"/>
          </a:solidFill>
        </a:fill>
      </a:tcStyle>
    </a:wholeTbl>
    <a:band2H>
      <a:tcTxStyle b="def" i="def"/>
      <a:tcStyle>
        <a:tcBdr/>
        <a:fill>
          <a:solidFill>
            <a:srgbClr val="FFFBF1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A29A85"/>
              </a:solidFill>
              <a:prstDash val="solid"/>
              <a:miter lim="400000"/>
            </a:ln>
          </a:right>
          <a:top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E4D8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29A85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A29A85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A29A85"/>
              </a:solidFill>
              <a:prstDash val="solid"/>
              <a:miter lim="400000"/>
            </a:ln>
          </a:bottom>
          <a:insideH>
            <a:ln w="12700" cap="flat">
              <a:solidFill>
                <a:srgbClr val="A29A85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5B585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6D2C0">
              <a:alpha val="50000"/>
            </a:srgbClr>
          </a:solidFill>
        </a:fill>
      </a:tcStyle>
    </a:wholeTbl>
    <a:band2H>
      <a:tcTxStyle b="def" i="def"/>
      <a:tcStyle>
        <a:tcBdr/>
        <a:fill>
          <a:solidFill>
            <a:srgbClr val="E9E7DC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5BEAA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6D2C0">
              <a:alpha val="25000"/>
            </a:srgbClr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28C7D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5B5854"/>
      </a:tcTxStyle>
      <a:tcStyle>
        <a:tcBdr>
          <a:left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left>
          <a:right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top>
          <a:bottom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bottom>
          <a:insideH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insideH>
          <a:insideV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chemeClr val="accent2">
              <a:hueOff val="-1122706"/>
              <a:satOff val="6504"/>
              <a:lumOff val="15871"/>
              <a:alpha val="12000"/>
            </a:scheme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12700" cap="flat">
              <a:noFill/>
              <a:miter lim="400000"/>
            </a:ln>
          </a:left>
          <a:right>
            <a:ln w="50800" cap="flat">
              <a:solidFill>
                <a:schemeClr val="accent5">
                  <a:alpha val="75000"/>
                </a:schemeClr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top>
          <a:bottom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bottom>
          <a:insideH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insideH>
          <a:insideV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left>
          <a:right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right>
          <a:top>
            <a:ln w="50800" cap="flat">
              <a:solidFill>
                <a:schemeClr val="accent5">
                  <a:alpha val="75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insideH>
          <a:insideV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left>
          <a:right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50800" cap="flat">
              <a:solidFill>
                <a:schemeClr val="accent5">
                  <a:alpha val="75000"/>
                </a:schemeClr>
              </a:solidFill>
              <a:prstDash val="solid"/>
              <a:miter lim="400000"/>
            </a:ln>
          </a:bottom>
          <a:insideH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insideH>
          <a:insideV>
            <a:ln w="38100" cap="flat">
              <a:solidFill>
                <a:schemeClr val="accent2">
                  <a:hueOff val="-1122706"/>
                  <a:satOff val="6504"/>
                  <a:lumOff val="15871"/>
                  <a:alpha val="6499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6" name="Shape 15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el &amp; Untertitel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673100" y="3835400"/>
            <a:ext cx="11658600" cy="3886200"/>
          </a:xfrm>
          <a:prstGeom prst="rect">
            <a:avLst/>
          </a:prstGeom>
        </p:spPr>
        <p:txBody>
          <a:bodyPr/>
          <a:lstStyle>
            <a:lvl1pPr>
              <a:defRPr spc="208" sz="10400">
                <a:solidFill>
                  <a:srgbClr val="FFFFFF"/>
                </a:solidFill>
              </a:defRPr>
            </a:lvl1pPr>
          </a:lstStyle>
          <a:p>
            <a:pPr/>
            <a:r>
              <a:t>Titeltext</a:t>
            </a:r>
          </a:p>
        </p:txBody>
      </p:sp>
      <p:sp>
        <p:nvSpPr>
          <p:cNvPr id="12" name="Shape 12"/>
          <p:cNvSpPr/>
          <p:nvPr>
            <p:ph type="body" sz="quarter" idx="1"/>
          </p:nvPr>
        </p:nvSpPr>
        <p:spPr>
          <a:xfrm>
            <a:off x="673100" y="2070100"/>
            <a:ext cx="11658600" cy="17780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ClrTx/>
              <a:buSzTx/>
              <a:buNone/>
              <a:defRPr cap="all" spc="215" sz="5400">
                <a:solidFill>
                  <a:srgbClr val="FFFFFF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0" indent="228600" algn="ctr">
              <a:spcBef>
                <a:spcPts val="0"/>
              </a:spcBef>
              <a:buClrTx/>
              <a:buSzTx/>
              <a:buNone/>
              <a:defRPr cap="all" spc="215" sz="5400">
                <a:solidFill>
                  <a:srgbClr val="FFFFFF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0" indent="457200" algn="ctr">
              <a:spcBef>
                <a:spcPts val="0"/>
              </a:spcBef>
              <a:buClrTx/>
              <a:buSzTx/>
              <a:buNone/>
              <a:defRPr cap="all" spc="215" sz="5400">
                <a:solidFill>
                  <a:srgbClr val="FFFFFF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0" indent="685800" algn="ctr">
              <a:spcBef>
                <a:spcPts val="0"/>
              </a:spcBef>
              <a:buClrTx/>
              <a:buSzTx/>
              <a:buNone/>
              <a:defRPr cap="all" spc="215" sz="5400">
                <a:solidFill>
                  <a:srgbClr val="FFFFFF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0" indent="914400" algn="ctr">
              <a:spcBef>
                <a:spcPts val="0"/>
              </a:spcBef>
              <a:buClrTx/>
              <a:buSzTx/>
              <a:buNone/>
              <a:defRPr cap="all" spc="215" sz="5400">
                <a:solidFill>
                  <a:srgbClr val="FFFFFF"/>
                </a:solidFill>
                <a:latin typeface="+mn-lt"/>
                <a:ea typeface="+mn-ea"/>
                <a:cs typeface="+mn-cs"/>
                <a:sym typeface="Futura"/>
              </a:defRPr>
            </a:lvl5pPr>
          </a:lstStyle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13" name="Shape 1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- Horizontal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>
            <p:ph type="pic" idx="13"/>
          </p:nvPr>
        </p:nvSpPr>
        <p:spPr>
          <a:xfrm>
            <a:off x="533400" y="3479800"/>
            <a:ext cx="11938000" cy="5765800"/>
          </a:xfrm>
          <a:prstGeom prst="rect">
            <a:avLst/>
          </a:prstGeom>
          <a:effectLst>
            <a:outerShdw sx="100000" sy="100000" kx="0" ky="0" algn="b" rotWithShape="0" blurRad="190500" dist="8455" dir="5400000">
              <a:srgbClr val="000000"/>
            </a:outerShdw>
          </a:effectLst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1" name="Shape 21"/>
          <p:cNvSpPr/>
          <p:nvPr>
            <p:ph type="title"/>
          </p:nvPr>
        </p:nvSpPr>
        <p:spPr>
          <a:xfrm>
            <a:off x="673100" y="1168400"/>
            <a:ext cx="11658600" cy="1333500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pc="148" sz="7400">
                <a:solidFill>
                  <a:srgbClr val="FFFFFF"/>
                </a:solidFill>
              </a:defRPr>
            </a:lvl1pPr>
          </a:lstStyle>
          <a:p>
            <a:pPr/>
            <a:r>
              <a:t>Titeltext</a:t>
            </a:r>
          </a:p>
        </p:txBody>
      </p:sp>
      <p:sp>
        <p:nvSpPr>
          <p:cNvPr id="22" name="Shape 22"/>
          <p:cNvSpPr/>
          <p:nvPr>
            <p:ph type="body" sz="quarter" idx="1"/>
          </p:nvPr>
        </p:nvSpPr>
        <p:spPr>
          <a:xfrm>
            <a:off x="673100" y="508000"/>
            <a:ext cx="11658600" cy="6731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ClrTx/>
              <a:buSzTx/>
              <a:buNone/>
              <a:defRPr cap="all" spc="79" sz="4000">
                <a:solidFill>
                  <a:srgbClr val="FFFFFF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0" indent="228600" algn="ctr">
              <a:spcBef>
                <a:spcPts val="0"/>
              </a:spcBef>
              <a:buClrTx/>
              <a:buSzTx/>
              <a:buNone/>
              <a:defRPr cap="all" spc="79" sz="4000">
                <a:solidFill>
                  <a:srgbClr val="FFFFFF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0" indent="457200" algn="ctr">
              <a:spcBef>
                <a:spcPts val="0"/>
              </a:spcBef>
              <a:buClrTx/>
              <a:buSzTx/>
              <a:buNone/>
              <a:defRPr cap="all" spc="79" sz="4000">
                <a:solidFill>
                  <a:srgbClr val="FFFFFF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0" indent="685800" algn="ctr">
              <a:spcBef>
                <a:spcPts val="0"/>
              </a:spcBef>
              <a:buClrTx/>
              <a:buSzTx/>
              <a:buNone/>
              <a:defRPr cap="all" spc="79" sz="4000">
                <a:solidFill>
                  <a:srgbClr val="FFFFFF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0" indent="914400" algn="ctr">
              <a:spcBef>
                <a:spcPts val="0"/>
              </a:spcBef>
              <a:buClrTx/>
              <a:buSzTx/>
              <a:buNone/>
              <a:defRPr cap="all" spc="79" sz="4000">
                <a:solidFill>
                  <a:srgbClr val="FFFFFF"/>
                </a:solidFill>
                <a:latin typeface="+mn-lt"/>
                <a:ea typeface="+mn-ea"/>
                <a:cs typeface="+mn-cs"/>
                <a:sym typeface="Futura"/>
              </a:defRPr>
            </a:lvl5pPr>
          </a:lstStyle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23" name="Shape 2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- Horizontal 2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>
            <p:ph type="pic" idx="13"/>
          </p:nvPr>
        </p:nvSpPr>
        <p:spPr>
          <a:xfrm>
            <a:off x="876300" y="2330450"/>
            <a:ext cx="11277600" cy="6477000"/>
          </a:xfrm>
          <a:prstGeom prst="rect">
            <a:avLst/>
          </a:prstGeom>
          <a:effectLst>
            <a:outerShdw sx="100000" sy="100000" kx="0" ky="0" algn="b" rotWithShape="0" blurRad="190500" dist="8455" dir="5400000">
              <a:srgbClr val="000000"/>
            </a:outerShdw>
          </a:effectLst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1" name="Shape 3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Titeltext</a:t>
            </a:r>
          </a:p>
        </p:txBody>
      </p:sp>
      <p:sp>
        <p:nvSpPr>
          <p:cNvPr id="32" name="Shape 32"/>
          <p:cNvSpPr/>
          <p:nvPr>
            <p:ph type="body" sz="quarter" idx="1"/>
          </p:nvPr>
        </p:nvSpPr>
        <p:spPr>
          <a:xfrm>
            <a:off x="673100" y="1320800"/>
            <a:ext cx="11658600" cy="4953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ClrTx/>
              <a:buSzTx/>
              <a:buNone/>
              <a:defRPr cap="all" spc="234" sz="2600">
                <a:latin typeface="+mn-lt"/>
                <a:ea typeface="+mn-ea"/>
                <a:cs typeface="+mn-cs"/>
                <a:sym typeface="Futura"/>
              </a:defRPr>
            </a:lvl1pPr>
            <a:lvl2pPr marL="0" indent="228600" algn="ctr">
              <a:spcBef>
                <a:spcPts val="0"/>
              </a:spcBef>
              <a:buClrTx/>
              <a:buSzTx/>
              <a:buNone/>
              <a:defRPr cap="all" spc="234" sz="2600">
                <a:latin typeface="+mn-lt"/>
                <a:ea typeface="+mn-ea"/>
                <a:cs typeface="+mn-cs"/>
                <a:sym typeface="Futura"/>
              </a:defRPr>
            </a:lvl2pPr>
            <a:lvl3pPr marL="0" indent="457200" algn="ctr">
              <a:spcBef>
                <a:spcPts val="0"/>
              </a:spcBef>
              <a:buClrTx/>
              <a:buSzTx/>
              <a:buNone/>
              <a:defRPr cap="all" spc="234" sz="2600">
                <a:latin typeface="+mn-lt"/>
                <a:ea typeface="+mn-ea"/>
                <a:cs typeface="+mn-cs"/>
                <a:sym typeface="Futura"/>
              </a:defRPr>
            </a:lvl3pPr>
            <a:lvl4pPr marL="0" indent="685800" algn="ctr">
              <a:spcBef>
                <a:spcPts val="0"/>
              </a:spcBef>
              <a:buClrTx/>
              <a:buSzTx/>
              <a:buNone/>
              <a:defRPr cap="all" spc="234" sz="2600">
                <a:latin typeface="+mn-lt"/>
                <a:ea typeface="+mn-ea"/>
                <a:cs typeface="+mn-cs"/>
                <a:sym typeface="Futura"/>
              </a:defRPr>
            </a:lvl4pPr>
            <a:lvl5pPr marL="0" indent="914400" algn="ctr">
              <a:spcBef>
                <a:spcPts val="0"/>
              </a:spcBef>
              <a:buClrTx/>
              <a:buSzTx/>
              <a:buNone/>
              <a:defRPr cap="all" spc="234" sz="2600">
                <a:latin typeface="+mn-lt"/>
                <a:ea typeface="+mn-ea"/>
                <a:cs typeface="+mn-cs"/>
                <a:sym typeface="Futura"/>
              </a:defRPr>
            </a:lvl5pPr>
          </a:lstStyle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33" name="Shape 3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el - Mitt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>
            <p:ph type="title"/>
          </p:nvPr>
        </p:nvSpPr>
        <p:spPr>
          <a:xfrm>
            <a:off x="673100" y="3086100"/>
            <a:ext cx="11658600" cy="3568700"/>
          </a:xfrm>
          <a:prstGeom prst="rect">
            <a:avLst/>
          </a:prstGeom>
        </p:spPr>
        <p:txBody>
          <a:bodyPr anchor="ctr"/>
          <a:lstStyle>
            <a:lvl1pPr>
              <a:defRPr spc="208" sz="10400">
                <a:solidFill>
                  <a:srgbClr val="FFFFFF"/>
                </a:solidFill>
              </a:defRPr>
            </a:lvl1pPr>
          </a:lstStyle>
          <a:p>
            <a:pPr/>
            <a:r>
              <a:t>Titeltext</a:t>
            </a:r>
          </a:p>
        </p:txBody>
      </p:sp>
      <p:sp>
        <p:nvSpPr>
          <p:cNvPr id="41" name="Shape 4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el - Mitte 2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xfrm>
            <a:off x="673100" y="3086100"/>
            <a:ext cx="11658600" cy="3568700"/>
          </a:xfrm>
          <a:prstGeom prst="rect">
            <a:avLst/>
          </a:prstGeom>
        </p:spPr>
        <p:txBody>
          <a:bodyPr anchor="ctr"/>
          <a:lstStyle>
            <a:lvl1pPr>
              <a:defRPr spc="208" sz="10400"/>
            </a:lvl1pPr>
          </a:lstStyle>
          <a:p>
            <a:pPr/>
            <a:r>
              <a:t>Titeltext</a:t>
            </a:r>
          </a:p>
        </p:txBody>
      </p:sp>
      <p:sp>
        <p:nvSpPr>
          <p:cNvPr id="49" name="Shape 4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- Vertikal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pic" sz="half" idx="13"/>
          </p:nvPr>
        </p:nvSpPr>
        <p:spPr>
          <a:xfrm>
            <a:off x="6191619" y="1082886"/>
            <a:ext cx="5880101" cy="7747001"/>
          </a:xfrm>
          <a:prstGeom prst="rect">
            <a:avLst/>
          </a:prstGeom>
          <a:effectLst>
            <a:outerShdw sx="100000" sy="100000" kx="0" ky="0" algn="b" rotWithShape="0" blurRad="190500" dist="8455" dir="5400000">
              <a:srgbClr val="000000"/>
            </a:outerShdw>
          </a:effectLst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7" name="Shape 57"/>
          <p:cNvSpPr/>
          <p:nvPr>
            <p:ph type="title"/>
          </p:nvPr>
        </p:nvSpPr>
        <p:spPr>
          <a:xfrm>
            <a:off x="673100" y="4191000"/>
            <a:ext cx="4889500" cy="3581400"/>
          </a:xfrm>
          <a:prstGeom prst="rect">
            <a:avLst/>
          </a:prstGeom>
        </p:spPr>
        <p:txBody>
          <a:bodyPr/>
          <a:lstStyle>
            <a:lvl1pPr algn="l">
              <a:lnSpc>
                <a:spcPct val="80000"/>
              </a:lnSpc>
              <a:defRPr spc="148" sz="7400"/>
            </a:lvl1pPr>
          </a:lstStyle>
          <a:p>
            <a:pPr/>
            <a:r>
              <a:t>Titeltext</a:t>
            </a:r>
          </a:p>
        </p:txBody>
      </p:sp>
      <p:sp>
        <p:nvSpPr>
          <p:cNvPr id="58" name="Shape 58"/>
          <p:cNvSpPr/>
          <p:nvPr>
            <p:ph type="body" sz="quarter" idx="1"/>
          </p:nvPr>
        </p:nvSpPr>
        <p:spPr>
          <a:xfrm>
            <a:off x="673100" y="2844800"/>
            <a:ext cx="4889500" cy="1358900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ClrTx/>
              <a:buSzTx/>
              <a:buNone/>
              <a:defRPr cap="all" spc="79" sz="4000">
                <a:latin typeface="+mn-lt"/>
                <a:ea typeface="+mn-ea"/>
                <a:cs typeface="+mn-cs"/>
                <a:sym typeface="Futura"/>
              </a:defRPr>
            </a:lvl1pPr>
            <a:lvl2pPr marL="0" indent="228600">
              <a:spcBef>
                <a:spcPts val="0"/>
              </a:spcBef>
              <a:buClrTx/>
              <a:buSzTx/>
              <a:buNone/>
              <a:defRPr cap="all" spc="79" sz="4000">
                <a:latin typeface="+mn-lt"/>
                <a:ea typeface="+mn-ea"/>
                <a:cs typeface="+mn-cs"/>
                <a:sym typeface="Futura"/>
              </a:defRPr>
            </a:lvl2pPr>
            <a:lvl3pPr marL="0" indent="457200">
              <a:spcBef>
                <a:spcPts val="0"/>
              </a:spcBef>
              <a:buClrTx/>
              <a:buSzTx/>
              <a:buNone/>
              <a:defRPr cap="all" spc="79" sz="4000">
                <a:latin typeface="+mn-lt"/>
                <a:ea typeface="+mn-ea"/>
                <a:cs typeface="+mn-cs"/>
                <a:sym typeface="Futura"/>
              </a:defRPr>
            </a:lvl3pPr>
            <a:lvl4pPr marL="0" indent="685800">
              <a:spcBef>
                <a:spcPts val="0"/>
              </a:spcBef>
              <a:buClrTx/>
              <a:buSzTx/>
              <a:buNone/>
              <a:defRPr cap="all" spc="79" sz="4000">
                <a:latin typeface="+mn-lt"/>
                <a:ea typeface="+mn-ea"/>
                <a:cs typeface="+mn-cs"/>
                <a:sym typeface="Futura"/>
              </a:defRPr>
            </a:lvl4pPr>
            <a:lvl5pPr marL="0" indent="914400">
              <a:spcBef>
                <a:spcPts val="0"/>
              </a:spcBef>
              <a:buClrTx/>
              <a:buSzTx/>
              <a:buNone/>
              <a:defRPr cap="all" spc="79" sz="4000">
                <a:latin typeface="+mn-lt"/>
                <a:ea typeface="+mn-ea"/>
                <a:cs typeface="+mn-cs"/>
                <a:sym typeface="Futura"/>
              </a:defRPr>
            </a:lvl5pPr>
          </a:lstStyle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59" name="Shape 5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el - 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/>
          <p:nvPr>
            <p:ph type="body" sz="quarter" idx="13"/>
          </p:nvPr>
        </p:nvSpPr>
        <p:spPr>
          <a:xfrm>
            <a:off x="673100" y="1320800"/>
            <a:ext cx="11658600" cy="536265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cap="all" spc="234" sz="2600">
                <a:latin typeface="+mn-lt"/>
                <a:ea typeface="+mn-ea"/>
                <a:cs typeface="+mn-cs"/>
                <a:sym typeface="Futura"/>
              </a:defRPr>
            </a:lvl1pPr>
          </a:lstStyle>
          <a:p>
            <a:pPr/>
            <a:r>
              <a:t>donec quis nunc</a:t>
            </a:r>
          </a:p>
        </p:txBody>
      </p:sp>
      <p:sp>
        <p:nvSpPr>
          <p:cNvPr id="67" name="Shape 6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Titeltext</a:t>
            </a:r>
          </a:p>
        </p:txBody>
      </p:sp>
      <p:sp>
        <p:nvSpPr>
          <p:cNvPr id="68" name="Shape 6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el &amp;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type="body" sz="quarter" idx="13"/>
          </p:nvPr>
        </p:nvSpPr>
        <p:spPr>
          <a:xfrm>
            <a:off x="673100" y="1320800"/>
            <a:ext cx="11658600" cy="536265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cap="all" spc="234" sz="2600">
                <a:latin typeface="+mn-lt"/>
                <a:ea typeface="+mn-ea"/>
                <a:cs typeface="+mn-cs"/>
                <a:sym typeface="Futura"/>
              </a:defRPr>
            </a:lvl1pPr>
          </a:lstStyle>
          <a:p>
            <a:pPr/>
            <a:r>
              <a:t>donec quis nunc</a:t>
            </a:r>
          </a:p>
        </p:txBody>
      </p:sp>
      <p:sp>
        <p:nvSpPr>
          <p:cNvPr id="76" name="Shape 7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Titeltext</a:t>
            </a:r>
          </a:p>
        </p:txBody>
      </p:sp>
      <p:sp>
        <p:nvSpPr>
          <p:cNvPr id="77" name="Shape 7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78" name="Shape 78"/>
          <p:cNvSpPr/>
          <p:nvPr>
            <p:ph type="sldNum" sz="quarter" idx="2"/>
          </p:nvPr>
        </p:nvSpPr>
        <p:spPr>
          <a:xfrm>
            <a:off x="6338817" y="9232900"/>
            <a:ext cx="327168" cy="337605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el, Aufzählung &amp; Fot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pic" sz="half" idx="13"/>
          </p:nvPr>
        </p:nvSpPr>
        <p:spPr>
          <a:xfrm>
            <a:off x="6172200" y="2324089"/>
            <a:ext cx="5943600" cy="6568573"/>
          </a:xfrm>
          <a:prstGeom prst="rect">
            <a:avLst/>
          </a:prstGeom>
          <a:effectLst>
            <a:outerShdw sx="100000" sy="100000" kx="0" ky="0" algn="b" rotWithShape="0" blurRad="190500" dist="8455" dir="5400000">
              <a:srgbClr val="000000"/>
            </a:outerShdw>
          </a:effectLst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6" name="Shape 86"/>
          <p:cNvSpPr/>
          <p:nvPr>
            <p:ph type="body" sz="quarter" idx="14"/>
          </p:nvPr>
        </p:nvSpPr>
        <p:spPr>
          <a:xfrm>
            <a:off x="673100" y="1320800"/>
            <a:ext cx="11658600" cy="536265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cap="all" spc="234" sz="2600">
                <a:latin typeface="+mn-lt"/>
                <a:ea typeface="+mn-ea"/>
                <a:cs typeface="+mn-cs"/>
                <a:sym typeface="Futura"/>
              </a:defRPr>
            </a:lvl1pPr>
          </a:lstStyle>
          <a:p>
            <a:pPr/>
            <a:r>
              <a:t>donec quis nunc</a:t>
            </a:r>
          </a:p>
        </p:txBody>
      </p:sp>
      <p:sp>
        <p:nvSpPr>
          <p:cNvPr id="87" name="Shape 8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Titeltext</a:t>
            </a:r>
          </a:p>
        </p:txBody>
      </p:sp>
      <p:sp>
        <p:nvSpPr>
          <p:cNvPr id="88" name="Shape 88"/>
          <p:cNvSpPr/>
          <p:nvPr>
            <p:ph type="body" sz="half" idx="1"/>
          </p:nvPr>
        </p:nvSpPr>
        <p:spPr>
          <a:xfrm>
            <a:off x="673100" y="2603500"/>
            <a:ext cx="4775200" cy="6019800"/>
          </a:xfrm>
          <a:prstGeom prst="rect">
            <a:avLst/>
          </a:prstGeom>
        </p:spPr>
        <p:txBody>
          <a:bodyPr/>
          <a:lstStyle>
            <a:lvl1pPr>
              <a:spcBef>
                <a:spcPts val="2800"/>
              </a:spcBef>
              <a:defRPr spc="48" sz="2400"/>
            </a:lvl1pPr>
            <a:lvl2pPr>
              <a:spcBef>
                <a:spcPts val="2800"/>
              </a:spcBef>
              <a:defRPr spc="48" sz="2400"/>
            </a:lvl2pPr>
            <a:lvl3pPr>
              <a:spcBef>
                <a:spcPts val="2800"/>
              </a:spcBef>
              <a:defRPr spc="48" sz="2400"/>
            </a:lvl3pPr>
            <a:lvl4pPr>
              <a:spcBef>
                <a:spcPts val="2800"/>
              </a:spcBef>
              <a:defRPr spc="48" sz="2400"/>
            </a:lvl4pPr>
            <a:lvl5pPr>
              <a:spcBef>
                <a:spcPts val="2800"/>
              </a:spcBef>
              <a:defRPr spc="48" sz="2400"/>
            </a:lvl5pPr>
          </a:lstStyle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89" name="Shape 89"/>
          <p:cNvSpPr/>
          <p:nvPr>
            <p:ph type="sldNum" sz="quarter" idx="2"/>
          </p:nvPr>
        </p:nvSpPr>
        <p:spPr>
          <a:xfrm>
            <a:off x="6338817" y="9232900"/>
            <a:ext cx="327168" cy="337605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Aufzählungszeich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body" idx="1"/>
          </p:nvPr>
        </p:nvSpPr>
        <p:spPr>
          <a:xfrm>
            <a:off x="673100" y="1320800"/>
            <a:ext cx="11658600" cy="7467600"/>
          </a:xfrm>
          <a:prstGeom prst="rect">
            <a:avLst/>
          </a:prstGeom>
        </p:spPr>
        <p:txBody>
          <a:bodyPr anchor="ctr"/>
          <a:lstStyle/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97" name="Shape 97"/>
          <p:cNvSpPr/>
          <p:nvPr>
            <p:ph type="sldNum" sz="quarter" idx="2"/>
          </p:nvPr>
        </p:nvSpPr>
        <p:spPr>
          <a:xfrm>
            <a:off x="6338817" y="9232900"/>
            <a:ext cx="327168" cy="337605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- 3 Stück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>
            <p:ph type="pic" sz="quarter" idx="13"/>
          </p:nvPr>
        </p:nvSpPr>
        <p:spPr>
          <a:xfrm>
            <a:off x="6502400" y="4813300"/>
            <a:ext cx="5600700" cy="4051300"/>
          </a:xfrm>
          <a:prstGeom prst="rect">
            <a:avLst/>
          </a:prstGeom>
          <a:effectLst>
            <a:outerShdw sx="100000" sy="100000" kx="0" ky="0" algn="b" rotWithShape="0" blurRad="190500" dist="8455" dir="5400000">
              <a:srgbClr val="000000"/>
            </a:outerShdw>
          </a:effectLst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05" name="Shape 105"/>
          <p:cNvSpPr/>
          <p:nvPr>
            <p:ph type="pic" sz="quarter" idx="14"/>
          </p:nvPr>
        </p:nvSpPr>
        <p:spPr>
          <a:xfrm>
            <a:off x="6502400" y="1079500"/>
            <a:ext cx="5600700" cy="3429000"/>
          </a:xfrm>
          <a:prstGeom prst="rect">
            <a:avLst/>
          </a:prstGeom>
          <a:effectLst>
            <a:outerShdw sx="100000" sy="100000" kx="0" ky="0" algn="b" rotWithShape="0" blurRad="190500" dist="8455" dir="5400000">
              <a:srgbClr val="000000"/>
            </a:outerShdw>
          </a:effectLst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06" name="Shape 106"/>
          <p:cNvSpPr/>
          <p:nvPr>
            <p:ph type="pic" sz="half" idx="15"/>
          </p:nvPr>
        </p:nvSpPr>
        <p:spPr>
          <a:xfrm>
            <a:off x="897846" y="1079500"/>
            <a:ext cx="4978401" cy="7785100"/>
          </a:xfrm>
          <a:prstGeom prst="rect">
            <a:avLst/>
          </a:prstGeom>
          <a:effectLst>
            <a:outerShdw sx="100000" sy="100000" kx="0" ky="0" algn="b" rotWithShape="0" blurRad="190500" dist="8455" dir="5400000">
              <a:srgbClr val="000000"/>
            </a:outerShdw>
          </a:effectLst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07" name="Shape 107"/>
          <p:cNvSpPr/>
          <p:nvPr>
            <p:ph type="sldNum" sz="quarter" idx="2"/>
          </p:nvPr>
        </p:nvSpPr>
        <p:spPr>
          <a:xfrm>
            <a:off x="6338817" y="9232900"/>
            <a:ext cx="327168" cy="337605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- 2 Stück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/>
          <p:nvPr>
            <p:ph type="pic" sz="half" idx="13"/>
          </p:nvPr>
        </p:nvSpPr>
        <p:spPr>
          <a:xfrm>
            <a:off x="6807200" y="1079500"/>
            <a:ext cx="5295900" cy="7785100"/>
          </a:xfrm>
          <a:prstGeom prst="rect">
            <a:avLst/>
          </a:prstGeom>
          <a:effectLst>
            <a:outerShdw sx="100000" sy="100000" kx="0" ky="0" algn="b" rotWithShape="0" blurRad="190500" dist="8455" dir="5400000">
              <a:srgbClr val="000000"/>
            </a:outerShdw>
          </a:effectLst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5" name="Shape 115"/>
          <p:cNvSpPr/>
          <p:nvPr>
            <p:ph type="pic" sz="half" idx="14"/>
          </p:nvPr>
        </p:nvSpPr>
        <p:spPr>
          <a:xfrm>
            <a:off x="889000" y="1079500"/>
            <a:ext cx="5295900" cy="7785100"/>
          </a:xfrm>
          <a:prstGeom prst="rect">
            <a:avLst/>
          </a:prstGeom>
          <a:effectLst>
            <a:outerShdw sx="100000" sy="100000" kx="0" ky="0" algn="b" rotWithShape="0" blurRad="190500" dist="8455" dir="5400000">
              <a:srgbClr val="000000"/>
            </a:outerShdw>
          </a:effectLst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6" name="Shape 116"/>
          <p:cNvSpPr/>
          <p:nvPr>
            <p:ph type="sldNum" sz="quarter" idx="2"/>
          </p:nvPr>
        </p:nvSpPr>
        <p:spPr>
          <a:xfrm>
            <a:off x="6335522" y="9232900"/>
            <a:ext cx="327168" cy="337605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Zitat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/>
          <p:nvPr>
            <p:ph type="body" sz="quarter" idx="13"/>
          </p:nvPr>
        </p:nvSpPr>
        <p:spPr>
          <a:xfrm>
            <a:off x="673100" y="6483350"/>
            <a:ext cx="11658600" cy="558800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i="1" spc="52" sz="2600">
                <a:solidFill>
                  <a:schemeClr val="accent5">
                    <a:satOff val="-10854"/>
                    <a:lumOff val="-10463"/>
                  </a:schemeClr>
                </a:solidFill>
              </a:defRPr>
            </a:lvl1pPr>
          </a:lstStyle>
          <a:p>
            <a:pPr/>
            <a:r>
              <a:t>– Christian Bauer</a:t>
            </a:r>
          </a:p>
        </p:txBody>
      </p:sp>
      <p:sp>
        <p:nvSpPr>
          <p:cNvPr id="124" name="Shape 124"/>
          <p:cNvSpPr/>
          <p:nvPr>
            <p:ph type="body" sz="quarter" idx="14"/>
          </p:nvPr>
        </p:nvSpPr>
        <p:spPr>
          <a:xfrm>
            <a:off x="673100" y="5317839"/>
            <a:ext cx="11658600" cy="1057561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cap="all" spc="464" sz="5800">
                <a:latin typeface="+mn-lt"/>
                <a:ea typeface="+mn-ea"/>
                <a:cs typeface="+mn-cs"/>
                <a:sym typeface="Futura"/>
              </a:defRPr>
            </a:lvl1pPr>
          </a:lstStyle>
          <a:p>
            <a:pPr defTabSz="914400"/>
            <a:r>
              <a:t>Zitat hier eingeben.</a:t>
            </a:r>
          </a:p>
        </p:txBody>
      </p:sp>
      <p:sp>
        <p:nvSpPr>
          <p:cNvPr id="125" name="Shape 125"/>
          <p:cNvSpPr/>
          <p:nvPr>
            <p:ph type="body" sz="quarter" idx="15"/>
          </p:nvPr>
        </p:nvSpPr>
        <p:spPr>
          <a:xfrm>
            <a:off x="6113659" y="7061200"/>
            <a:ext cx="779541" cy="1409700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 defTabSz="647700">
              <a:spcBef>
                <a:spcPts val="0"/>
              </a:spcBef>
              <a:buClrTx/>
              <a:buSzTx/>
              <a:buNone/>
              <a:defRPr spc="180" sz="9000">
                <a:latin typeface="Baskerville SemiBold"/>
                <a:ea typeface="Baskerville SemiBold"/>
                <a:cs typeface="Baskerville SemiBold"/>
                <a:sym typeface="Baskerville SemiBold"/>
              </a:defRPr>
            </a:lvl1pPr>
          </a:lstStyle>
          <a:p>
            <a:pPr/>
            <a:r>
              <a:t>”</a:t>
            </a:r>
          </a:p>
        </p:txBody>
      </p:sp>
      <p:sp>
        <p:nvSpPr>
          <p:cNvPr id="126" name="Shape 126"/>
          <p:cNvSpPr/>
          <p:nvPr>
            <p:ph type="body" sz="quarter" idx="16"/>
          </p:nvPr>
        </p:nvSpPr>
        <p:spPr>
          <a:xfrm>
            <a:off x="6113659" y="2565400"/>
            <a:ext cx="779541" cy="1409700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 defTabSz="647700">
              <a:spcBef>
                <a:spcPts val="0"/>
              </a:spcBef>
              <a:buClrTx/>
              <a:buSzTx/>
              <a:buNone/>
              <a:defRPr spc="180" sz="9000">
                <a:latin typeface="Baskerville SemiBold"/>
                <a:ea typeface="Baskerville SemiBold"/>
                <a:cs typeface="Baskerville SemiBold"/>
                <a:sym typeface="Baskerville SemiBold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27" name="Shape 127"/>
          <p:cNvSpPr/>
          <p:nvPr>
            <p:ph type="sldNum" sz="quarter" idx="2"/>
          </p:nvPr>
        </p:nvSpPr>
        <p:spPr>
          <a:xfrm>
            <a:off x="6338817" y="9232900"/>
            <a:ext cx="327168" cy="337605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type="pic" idx="13"/>
          </p:nvPr>
        </p:nvSpPr>
        <p:spPr>
          <a:xfrm>
            <a:off x="-5645" y="0"/>
            <a:ext cx="13004801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hape 13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/>
          <p:nvPr>
            <p:ph type="sldNum" sz="quarter" idx="2"/>
          </p:nvPr>
        </p:nvSpPr>
        <p:spPr>
          <a:xfrm>
            <a:off x="6338817" y="9232900"/>
            <a:ext cx="327168" cy="337605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Leer - 2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/>
          <p:nvPr>
            <p:ph type="sldNum" sz="quarter" idx="2"/>
          </p:nvPr>
        </p:nvSpPr>
        <p:spPr>
          <a:xfrm>
            <a:off x="6338817" y="9232900"/>
            <a:ext cx="327168" cy="337605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16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673100" y="584200"/>
            <a:ext cx="11658600" cy="749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Titeltext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673100" y="2387600"/>
            <a:ext cx="11658600" cy="6451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4" name="Shape 4"/>
          <p:cNvSpPr/>
          <p:nvPr>
            <p:ph type="sldNum" sz="quarter" idx="2"/>
          </p:nvPr>
        </p:nvSpPr>
        <p:spPr>
          <a:xfrm>
            <a:off x="6338817" y="9231630"/>
            <a:ext cx="327168" cy="337605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cap="all" spc="28" sz="1400">
                <a:solidFill>
                  <a:srgbClr val="9A958E"/>
                </a:solidFill>
                <a:latin typeface="+mn-lt"/>
                <a:ea typeface="+mn-ea"/>
                <a:cs typeface="+mn-cs"/>
                <a:sym typeface="Futura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</p:sldLayoutIdLst>
  <p:transition xmlns:p14="http://schemas.microsoft.com/office/powerpoint/2010/main" spd="med" advClick="1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79" strike="noStrike" sz="4000" u="none">
          <a:ln>
            <a:noFill/>
          </a:ln>
          <a:solidFill>
            <a:srgbClr val="5B5854"/>
          </a:solidFill>
          <a:uFillTx/>
          <a:latin typeface="+mn-lt"/>
          <a:ea typeface="+mn-ea"/>
          <a:cs typeface="+mn-cs"/>
          <a:sym typeface="Futura"/>
        </a:defRPr>
      </a:lvl1pPr>
      <a:lvl2pPr marL="0" marR="0" indent="2286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79" strike="noStrike" sz="4000" u="none">
          <a:ln>
            <a:noFill/>
          </a:ln>
          <a:solidFill>
            <a:srgbClr val="5B5854"/>
          </a:solidFill>
          <a:uFillTx/>
          <a:latin typeface="+mn-lt"/>
          <a:ea typeface="+mn-ea"/>
          <a:cs typeface="+mn-cs"/>
          <a:sym typeface="Futura"/>
        </a:defRPr>
      </a:lvl2pPr>
      <a:lvl3pPr marL="0" marR="0" indent="4572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79" strike="noStrike" sz="4000" u="none">
          <a:ln>
            <a:noFill/>
          </a:ln>
          <a:solidFill>
            <a:srgbClr val="5B5854"/>
          </a:solidFill>
          <a:uFillTx/>
          <a:latin typeface="+mn-lt"/>
          <a:ea typeface="+mn-ea"/>
          <a:cs typeface="+mn-cs"/>
          <a:sym typeface="Futura"/>
        </a:defRPr>
      </a:lvl3pPr>
      <a:lvl4pPr marL="0" marR="0" indent="6858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79" strike="noStrike" sz="4000" u="none">
          <a:ln>
            <a:noFill/>
          </a:ln>
          <a:solidFill>
            <a:srgbClr val="5B5854"/>
          </a:solidFill>
          <a:uFillTx/>
          <a:latin typeface="+mn-lt"/>
          <a:ea typeface="+mn-ea"/>
          <a:cs typeface="+mn-cs"/>
          <a:sym typeface="Futura"/>
        </a:defRPr>
      </a:lvl4pPr>
      <a:lvl5pPr marL="0" marR="0" indent="9144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79" strike="noStrike" sz="4000" u="none">
          <a:ln>
            <a:noFill/>
          </a:ln>
          <a:solidFill>
            <a:srgbClr val="5B5854"/>
          </a:solidFill>
          <a:uFillTx/>
          <a:latin typeface="+mn-lt"/>
          <a:ea typeface="+mn-ea"/>
          <a:cs typeface="+mn-cs"/>
          <a:sym typeface="Futura"/>
        </a:defRPr>
      </a:lvl5pPr>
      <a:lvl6pPr marL="0" marR="0" indent="11430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79" strike="noStrike" sz="4000" u="none">
          <a:ln>
            <a:noFill/>
          </a:ln>
          <a:solidFill>
            <a:srgbClr val="5B5854"/>
          </a:solidFill>
          <a:uFillTx/>
          <a:latin typeface="+mn-lt"/>
          <a:ea typeface="+mn-ea"/>
          <a:cs typeface="+mn-cs"/>
          <a:sym typeface="Futura"/>
        </a:defRPr>
      </a:lvl6pPr>
      <a:lvl7pPr marL="0" marR="0" indent="13716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79" strike="noStrike" sz="4000" u="none">
          <a:ln>
            <a:noFill/>
          </a:ln>
          <a:solidFill>
            <a:srgbClr val="5B5854"/>
          </a:solidFill>
          <a:uFillTx/>
          <a:latin typeface="+mn-lt"/>
          <a:ea typeface="+mn-ea"/>
          <a:cs typeface="+mn-cs"/>
          <a:sym typeface="Futura"/>
        </a:defRPr>
      </a:lvl7pPr>
      <a:lvl8pPr marL="0" marR="0" indent="16002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79" strike="noStrike" sz="4000" u="none">
          <a:ln>
            <a:noFill/>
          </a:ln>
          <a:solidFill>
            <a:srgbClr val="5B5854"/>
          </a:solidFill>
          <a:uFillTx/>
          <a:latin typeface="+mn-lt"/>
          <a:ea typeface="+mn-ea"/>
          <a:cs typeface="+mn-cs"/>
          <a:sym typeface="Futura"/>
        </a:defRPr>
      </a:lvl8pPr>
      <a:lvl9pPr marL="0" marR="0" indent="18288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79" strike="noStrike" sz="4000" u="none">
          <a:ln>
            <a:noFill/>
          </a:ln>
          <a:solidFill>
            <a:srgbClr val="5B5854"/>
          </a:solidFill>
          <a:uFillTx/>
          <a:latin typeface="+mn-lt"/>
          <a:ea typeface="+mn-ea"/>
          <a:cs typeface="+mn-cs"/>
          <a:sym typeface="Futura"/>
        </a:defRPr>
      </a:lvl9pPr>
    </p:titleStyle>
    <p:bodyStyle>
      <a:lvl1pPr marL="381000" marR="0" indent="-381000" algn="l" defTabSz="4572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A958E"/>
        </a:buClr>
        <a:buSzPct val="75000"/>
        <a:buFontTx/>
        <a:buChar char="•"/>
        <a:tabLst/>
        <a:defRPr b="0" baseline="0" cap="none" i="0" spc="56" strike="noStrike" sz="2800" u="none">
          <a:ln>
            <a:noFill/>
          </a:ln>
          <a:solidFill>
            <a:srgbClr val="5B5854"/>
          </a:solidFill>
          <a:uFillTx/>
          <a:latin typeface="Avenir Medium"/>
          <a:ea typeface="Avenir Medium"/>
          <a:cs typeface="Avenir Medium"/>
          <a:sym typeface="Avenir Medium"/>
        </a:defRPr>
      </a:lvl1pPr>
      <a:lvl2pPr marL="762000" marR="0" indent="-381000" algn="l" defTabSz="4572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A958E"/>
        </a:buClr>
        <a:buSzPct val="75000"/>
        <a:buFontTx/>
        <a:buChar char="•"/>
        <a:tabLst/>
        <a:defRPr b="0" baseline="0" cap="none" i="0" spc="56" strike="noStrike" sz="2800" u="none">
          <a:ln>
            <a:noFill/>
          </a:ln>
          <a:solidFill>
            <a:srgbClr val="5B5854"/>
          </a:solidFill>
          <a:uFillTx/>
          <a:latin typeface="Avenir Medium"/>
          <a:ea typeface="Avenir Medium"/>
          <a:cs typeface="Avenir Medium"/>
          <a:sym typeface="Avenir Medium"/>
        </a:defRPr>
      </a:lvl2pPr>
      <a:lvl3pPr marL="1143000" marR="0" indent="-381000" algn="l" defTabSz="4572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A958E"/>
        </a:buClr>
        <a:buSzPct val="75000"/>
        <a:buFontTx/>
        <a:buChar char="•"/>
        <a:tabLst/>
        <a:defRPr b="0" baseline="0" cap="none" i="0" spc="56" strike="noStrike" sz="2800" u="none">
          <a:ln>
            <a:noFill/>
          </a:ln>
          <a:solidFill>
            <a:srgbClr val="5B5854"/>
          </a:solidFill>
          <a:uFillTx/>
          <a:latin typeface="Avenir Medium"/>
          <a:ea typeface="Avenir Medium"/>
          <a:cs typeface="Avenir Medium"/>
          <a:sym typeface="Avenir Medium"/>
        </a:defRPr>
      </a:lvl3pPr>
      <a:lvl4pPr marL="1524000" marR="0" indent="-381000" algn="l" defTabSz="4572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A958E"/>
        </a:buClr>
        <a:buSzPct val="75000"/>
        <a:buFontTx/>
        <a:buChar char="•"/>
        <a:tabLst/>
        <a:defRPr b="0" baseline="0" cap="none" i="0" spc="56" strike="noStrike" sz="2800" u="none">
          <a:ln>
            <a:noFill/>
          </a:ln>
          <a:solidFill>
            <a:srgbClr val="5B5854"/>
          </a:solidFill>
          <a:uFillTx/>
          <a:latin typeface="Avenir Medium"/>
          <a:ea typeface="Avenir Medium"/>
          <a:cs typeface="Avenir Medium"/>
          <a:sym typeface="Avenir Medium"/>
        </a:defRPr>
      </a:lvl4pPr>
      <a:lvl5pPr marL="1905000" marR="0" indent="-381000" algn="l" defTabSz="4572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A958E"/>
        </a:buClr>
        <a:buSzPct val="75000"/>
        <a:buFontTx/>
        <a:buChar char="•"/>
        <a:tabLst/>
        <a:defRPr b="0" baseline="0" cap="none" i="0" spc="56" strike="noStrike" sz="2800" u="none">
          <a:ln>
            <a:noFill/>
          </a:ln>
          <a:solidFill>
            <a:srgbClr val="5B5854"/>
          </a:solidFill>
          <a:uFillTx/>
          <a:latin typeface="Avenir Medium"/>
          <a:ea typeface="Avenir Medium"/>
          <a:cs typeface="Avenir Medium"/>
          <a:sym typeface="Avenir Medium"/>
        </a:defRPr>
      </a:lvl5pPr>
      <a:lvl6pPr marL="2286000" marR="0" indent="-381000" algn="l" defTabSz="4572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A958E"/>
        </a:buClr>
        <a:buSzPct val="75000"/>
        <a:buFontTx/>
        <a:buChar char="•"/>
        <a:tabLst/>
        <a:defRPr b="0" baseline="0" cap="none" i="0" spc="56" strike="noStrike" sz="2800" u="none">
          <a:ln>
            <a:noFill/>
          </a:ln>
          <a:solidFill>
            <a:srgbClr val="5B5854"/>
          </a:solidFill>
          <a:uFillTx/>
          <a:latin typeface="Avenir Medium"/>
          <a:ea typeface="Avenir Medium"/>
          <a:cs typeface="Avenir Medium"/>
          <a:sym typeface="Avenir Medium"/>
        </a:defRPr>
      </a:lvl6pPr>
      <a:lvl7pPr marL="2667000" marR="0" indent="-381000" algn="l" defTabSz="4572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A958E"/>
        </a:buClr>
        <a:buSzPct val="75000"/>
        <a:buFontTx/>
        <a:buChar char="•"/>
        <a:tabLst/>
        <a:defRPr b="0" baseline="0" cap="none" i="0" spc="56" strike="noStrike" sz="2800" u="none">
          <a:ln>
            <a:noFill/>
          </a:ln>
          <a:solidFill>
            <a:srgbClr val="5B5854"/>
          </a:solidFill>
          <a:uFillTx/>
          <a:latin typeface="Avenir Medium"/>
          <a:ea typeface="Avenir Medium"/>
          <a:cs typeface="Avenir Medium"/>
          <a:sym typeface="Avenir Medium"/>
        </a:defRPr>
      </a:lvl7pPr>
      <a:lvl8pPr marL="3048000" marR="0" indent="-381000" algn="l" defTabSz="4572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A958E"/>
        </a:buClr>
        <a:buSzPct val="75000"/>
        <a:buFontTx/>
        <a:buChar char="•"/>
        <a:tabLst/>
        <a:defRPr b="0" baseline="0" cap="none" i="0" spc="56" strike="noStrike" sz="2800" u="none">
          <a:ln>
            <a:noFill/>
          </a:ln>
          <a:solidFill>
            <a:srgbClr val="5B5854"/>
          </a:solidFill>
          <a:uFillTx/>
          <a:latin typeface="Avenir Medium"/>
          <a:ea typeface="Avenir Medium"/>
          <a:cs typeface="Avenir Medium"/>
          <a:sym typeface="Avenir Medium"/>
        </a:defRPr>
      </a:lvl8pPr>
      <a:lvl9pPr marL="3429000" marR="0" indent="-381000" algn="l" defTabSz="4572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A958E"/>
        </a:buClr>
        <a:buSzPct val="75000"/>
        <a:buFontTx/>
        <a:buChar char="•"/>
        <a:tabLst/>
        <a:defRPr b="0" baseline="0" cap="none" i="0" spc="56" strike="noStrike" sz="2800" u="none">
          <a:ln>
            <a:noFill/>
          </a:ln>
          <a:solidFill>
            <a:srgbClr val="5B5854"/>
          </a:solidFill>
          <a:uFillTx/>
          <a:latin typeface="Avenir Medium"/>
          <a:ea typeface="Avenir Medium"/>
          <a:cs typeface="Avenir Medium"/>
          <a:sym typeface="Avenir Medium"/>
        </a:defRPr>
      </a:lvl9pPr>
    </p:bodyStyle>
    <p:other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28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utura"/>
        </a:defRPr>
      </a:lvl1pPr>
      <a:lvl2pPr marL="0" marR="0" indent="2286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28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utura"/>
        </a:defRPr>
      </a:lvl2pPr>
      <a:lvl3pPr marL="0" marR="0" indent="4572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28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utura"/>
        </a:defRPr>
      </a:lvl3pPr>
      <a:lvl4pPr marL="0" marR="0" indent="6858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28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utura"/>
        </a:defRPr>
      </a:lvl4pPr>
      <a:lvl5pPr marL="0" marR="0" indent="9144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28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utura"/>
        </a:defRPr>
      </a:lvl5pPr>
      <a:lvl6pPr marL="0" marR="0" indent="11430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28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utura"/>
        </a:defRPr>
      </a:lvl6pPr>
      <a:lvl7pPr marL="0" marR="0" indent="13716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28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utura"/>
        </a:defRPr>
      </a:lvl7pPr>
      <a:lvl8pPr marL="0" marR="0" indent="16002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28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utura"/>
        </a:defRPr>
      </a:lvl8pPr>
      <a:lvl9pPr marL="0" marR="0" indent="18288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28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utura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7.jpe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7.jpe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8.jpe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8.jpe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9.jpe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9.jpe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.jpeg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1.jpeg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1.jpeg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png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2.jpeg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3.jpeg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3.jpeg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4.jpeg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4.jpeg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5.jpeg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5.jpeg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jpeg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6.jpeg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hyperlink" Target="http://www.wikimedia.de" TargetMode="External"/><Relationship Id="rId3" Type="http://schemas.openxmlformats.org/officeDocument/2006/relationships/hyperlink" Target="https://commons.m.wikimedia.org/wiki/File:Klimag%C3%BCrtel-der-erde.svg#mw-jump-to-license" TargetMode="External"/><Relationship Id="rId4" Type="http://schemas.openxmlformats.org/officeDocument/2006/relationships/hyperlink" Target="https://commons.m.wikimedia.org/wiki/File:Mt_Herschel,_Antarctica,_Jan_2006.jpg#mw-jump-to-license" TargetMode="External"/><Relationship Id="rId5" Type="http://schemas.openxmlformats.org/officeDocument/2006/relationships/hyperlink" Target="https://de.m.wikipedia.org/wiki/Antarktika#/media/Datei%3AAptenodytes_forsteri_-Snow_Hill_Island%2C_Antarctica_-juvenile_with_people-8.jpg" TargetMode="External"/><Relationship Id="rId6" Type="http://schemas.openxmlformats.org/officeDocument/2006/relationships/hyperlink" Target="https://de.m.wikipedia.org/wiki/Inuit-Kultur#/media/Datei%3AIglu_1_1999-04-02.jpg" TargetMode="External"/><Relationship Id="rId7" Type="http://schemas.openxmlformats.org/officeDocument/2006/relationships/hyperlink" Target="http://opentopomap.com" TargetMode="External"/><Relationship Id="rId8" Type="http://schemas.openxmlformats.org/officeDocument/2006/relationships/hyperlink" Target="https://de.m.wikipedia.org/wiki/Wendekreis_(Breitenkreis)#/media/Datei%3AWendekreise.png" TargetMode="External"/><Relationship Id="rId9" Type="http://schemas.openxmlformats.org/officeDocument/2006/relationships/hyperlink" Target="http://www.allgemeinbildung.ch/pics/Wuesten_der_Welt.jpg" TargetMode="External"/><Relationship Id="rId10" Type="http://schemas.openxmlformats.org/officeDocument/2006/relationships/hyperlink" Target="http://wikipedia.com" TargetMode="External"/><Relationship Id="rId11" Type="http://schemas.openxmlformats.org/officeDocument/2006/relationships/hyperlink" Target="https://commons.m.wikimedia.org/wiki/File:Atlantic_Forest.jpg#mw-jump-to-license" TargetMode="External"/><Relationship Id="rId12" Type="http://schemas.openxmlformats.org/officeDocument/2006/relationships/hyperlink" Target="http://www.faszination-regenwald.de/bilder/info-center/schichtung.jpg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Klimazonen der erde</a:t>
            </a:r>
          </a:p>
        </p:txBody>
      </p:sp>
      <p:sp>
        <p:nvSpPr>
          <p:cNvPr id="159" name="Shape 159"/>
          <p:cNvSpPr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Teste dein wissen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/>
          <p:nvPr>
            <p:ph type="body" idx="14"/>
          </p:nvPr>
        </p:nvSpPr>
        <p:spPr>
          <a:xfrm>
            <a:off x="673100" y="1320800"/>
            <a:ext cx="11658600" cy="533400"/>
          </a:xfrm>
          <a:prstGeom prst="rect">
            <a:avLst/>
          </a:prstGeom>
        </p:spPr>
        <p:txBody>
          <a:bodyPr/>
          <a:lstStyle>
            <a:lvl1pPr marL="381000" indent="-381000" algn="l">
              <a:spcBef>
                <a:spcPts val="2800"/>
              </a:spcBef>
              <a:buClr>
                <a:srgbClr val="9A958E"/>
              </a:buClr>
              <a:buSzPct val="75000"/>
              <a:buChar char="•"/>
              <a:defRPr cap="none" spc="48" sz="2400"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pPr/>
            <a:r>
              <a:t>Wie lange dauert ein Umlauf der Erde um die Sonne? </a:t>
            </a:r>
          </a:p>
        </p:txBody>
      </p:sp>
      <p:sp>
        <p:nvSpPr>
          <p:cNvPr id="162" name="Shape 16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2627">
              <a:defRPr spc="79" sz="3959"/>
            </a:lvl1pPr>
          </a:lstStyle>
          <a:p>
            <a:pPr/>
            <a:r>
              <a:t>Die Jahreszeiten</a:t>
            </a:r>
          </a:p>
        </p:txBody>
      </p:sp>
      <p:sp>
        <p:nvSpPr>
          <p:cNvPr id="163" name="Shape 163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64" name="F1A9DFDE-E5CC-46A0-ACCA-E572147232CE-L0-0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35163" y="3514081"/>
            <a:ext cx="5217674" cy="3195826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90500" dist="8455" dir="5400000">
              <a:srgbClr val="000000"/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/>
          <p:nvPr>
            <p:ph type="body" idx="14"/>
          </p:nvPr>
        </p:nvSpPr>
        <p:spPr>
          <a:xfrm>
            <a:off x="673100" y="1320800"/>
            <a:ext cx="11658600" cy="533400"/>
          </a:xfrm>
          <a:prstGeom prst="rect">
            <a:avLst/>
          </a:prstGeom>
        </p:spPr>
        <p:txBody>
          <a:bodyPr/>
          <a:lstStyle>
            <a:lvl1pPr marL="381000" indent="-381000" algn="l">
              <a:spcBef>
                <a:spcPts val="2800"/>
              </a:spcBef>
              <a:buClr>
                <a:srgbClr val="9A958E"/>
              </a:buClr>
              <a:buSzPct val="75000"/>
              <a:buChar char="•"/>
              <a:defRPr cap="none" spc="48" sz="2400"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pPr/>
            <a:r>
              <a:t>Wie lange dauert ein Umlauf der Erde um die Sonne? </a:t>
            </a:r>
          </a:p>
        </p:txBody>
      </p:sp>
      <p:sp>
        <p:nvSpPr>
          <p:cNvPr id="167" name="Shape 16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2627">
              <a:defRPr spc="79" sz="3959"/>
            </a:lvl1pPr>
          </a:lstStyle>
          <a:p>
            <a:pPr/>
            <a:r>
              <a:t>Die Jahreszeiten</a:t>
            </a:r>
          </a:p>
        </p:txBody>
      </p:sp>
      <p:sp>
        <p:nvSpPr>
          <p:cNvPr id="168" name="Shape 168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365 Tage und 6 Stunden. </a:t>
            </a:r>
          </a:p>
          <a:p>
            <a:pPr/>
            <a:r>
              <a:t>Die sechs Stunden werden alle vier Jahre als einen zusätzlichen Tag am 29. Februar zum Jahr hinzugefügt. Dieses Jahr nennt man dann "Schaltjahr" </a:t>
            </a:r>
          </a:p>
        </p:txBody>
      </p:sp>
      <p:pic>
        <p:nvPicPr>
          <p:cNvPr id="169" name="F1A9DFDE-E5CC-46A0-ACCA-E572147232CE-L0-0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00025" y="2908960"/>
            <a:ext cx="6287950" cy="385137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90500" dist="8455" dir="5400000">
              <a:srgbClr val="000000"/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/>
          <p:nvPr>
            <p:ph type="body" idx="14"/>
          </p:nvPr>
        </p:nvSpPr>
        <p:spPr>
          <a:xfrm>
            <a:off x="673100" y="1320800"/>
            <a:ext cx="11658600" cy="533400"/>
          </a:xfrm>
          <a:prstGeom prst="rect">
            <a:avLst/>
          </a:prstGeom>
        </p:spPr>
        <p:txBody>
          <a:bodyPr/>
          <a:lstStyle>
            <a:lvl1pPr marL="381000" indent="-381000" algn="l">
              <a:spcBef>
                <a:spcPts val="2800"/>
              </a:spcBef>
              <a:buClr>
                <a:srgbClr val="9A958E"/>
              </a:buClr>
              <a:buSzPct val="75000"/>
              <a:buChar char="•"/>
              <a:defRPr cap="none" spc="48" sz="2400"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pPr/>
            <a:r>
              <a:t>Wie steht die Erde zur Sonne, wenn auf der Nordhalbkugel Sommer ist? </a:t>
            </a:r>
          </a:p>
        </p:txBody>
      </p:sp>
      <p:sp>
        <p:nvSpPr>
          <p:cNvPr id="172" name="Shape 17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2627">
              <a:defRPr spc="79" sz="3959"/>
            </a:lvl1pPr>
          </a:lstStyle>
          <a:p>
            <a:pPr/>
            <a:r>
              <a:t>Die Jahreszeiten</a:t>
            </a:r>
          </a:p>
        </p:txBody>
      </p:sp>
      <p:sp>
        <p:nvSpPr>
          <p:cNvPr id="173" name="Shape 173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74" name="F1A9DFDE-E5CC-46A0-ACCA-E572147232CE-L0-0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85656" y="3483401"/>
            <a:ext cx="5916689" cy="362397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90500" dist="8455" dir="5400000">
              <a:srgbClr val="000000"/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EAAA6926-E730-4930-A6FB-578E868EDC46-L0-001.pn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5728244" y="3898753"/>
            <a:ext cx="6387556" cy="3909883"/>
          </a:xfrm>
          <a:prstGeom prst="rect">
            <a:avLst/>
          </a:prstGeom>
        </p:spPr>
      </p:pic>
      <p:sp>
        <p:nvSpPr>
          <p:cNvPr id="177" name="Shape 177"/>
          <p:cNvSpPr/>
          <p:nvPr>
            <p:ph type="body" idx="14"/>
          </p:nvPr>
        </p:nvSpPr>
        <p:spPr>
          <a:xfrm>
            <a:off x="673100" y="1320800"/>
            <a:ext cx="11658600" cy="533400"/>
          </a:xfrm>
          <a:prstGeom prst="rect">
            <a:avLst/>
          </a:prstGeom>
        </p:spPr>
        <p:txBody>
          <a:bodyPr/>
          <a:lstStyle>
            <a:lvl1pPr marL="381000" indent="-381000" algn="l">
              <a:spcBef>
                <a:spcPts val="2800"/>
              </a:spcBef>
              <a:buClr>
                <a:srgbClr val="9A958E"/>
              </a:buClr>
              <a:buSzPct val="75000"/>
              <a:buChar char="•"/>
              <a:defRPr cap="none" spc="48" sz="2400"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pPr/>
            <a:r>
              <a:t>Wie steht die Erde zur Sonne, wenn auf der Nordhalbkugel Sommer ist?</a:t>
            </a:r>
          </a:p>
        </p:txBody>
      </p:sp>
      <p:sp>
        <p:nvSpPr>
          <p:cNvPr id="178" name="Shape 178"/>
          <p:cNvSpPr/>
          <p:nvPr>
            <p:ph type="title"/>
          </p:nvPr>
        </p:nvSpPr>
        <p:spPr>
          <a:xfrm>
            <a:off x="673100" y="590550"/>
            <a:ext cx="11658600" cy="749300"/>
          </a:xfrm>
          <a:prstGeom prst="rect">
            <a:avLst/>
          </a:prstGeom>
        </p:spPr>
        <p:txBody>
          <a:bodyPr/>
          <a:lstStyle>
            <a:lvl1pPr defTabSz="452627">
              <a:defRPr spc="79" sz="3959"/>
            </a:lvl1pPr>
          </a:lstStyle>
          <a:p>
            <a:pPr/>
            <a:r>
              <a:t>Die Jahreszeiten</a:t>
            </a:r>
          </a:p>
        </p:txBody>
      </p:sp>
      <p:sp>
        <p:nvSpPr>
          <p:cNvPr id="179" name="Shape 179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361950" indent="-361950" defTabSz="434340">
              <a:spcBef>
                <a:spcPts val="2600"/>
              </a:spcBef>
              <a:defRPr spc="45" sz="2280"/>
            </a:pPr>
            <a:r>
              <a:t>Am 21. Juni ist die Erdachse zur Sonne hin geneigt. </a:t>
            </a:r>
          </a:p>
          <a:p>
            <a:pPr marL="361950" indent="-361950" defTabSz="434340">
              <a:spcBef>
                <a:spcPts val="2600"/>
              </a:spcBef>
              <a:defRPr spc="45" sz="2280"/>
            </a:pPr>
            <a:r>
              <a:t>Die Sonnenstrahlen fallen dann besonders steil auf die Nordhalbkugel</a:t>
            </a:r>
          </a:p>
          <a:p>
            <a:pPr marL="361950" indent="-361950" defTabSz="434340">
              <a:spcBef>
                <a:spcPts val="2600"/>
              </a:spcBef>
              <a:defRPr spc="45" sz="2280"/>
            </a:pPr>
            <a:r>
              <a:t>Die Sonne scheint dann auf der Nordhalbkugel besonders hoch über dem Horizont zu stehen. </a:t>
            </a:r>
          </a:p>
          <a:p>
            <a:pPr marL="361950" indent="-361950" defTabSz="434340">
              <a:spcBef>
                <a:spcPts val="2600"/>
              </a:spcBef>
              <a:defRPr spc="45" sz="2280"/>
            </a:pPr>
            <a:r>
              <a:t>Der 21. Juni ist der Tag mit dem höchsten Sonnenstand, es ist auch der geografische Sommeranfang. 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7CD31A7D-688D-4326-A8C4-75F5CC06E0BF-L0-001.pn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2614836" y="3969853"/>
            <a:ext cx="9253961" cy="4626981"/>
          </a:xfrm>
          <a:prstGeom prst="rect">
            <a:avLst/>
          </a:prstGeom>
        </p:spPr>
      </p:pic>
      <p:sp>
        <p:nvSpPr>
          <p:cNvPr id="182" name="Shape 182"/>
          <p:cNvSpPr/>
          <p:nvPr>
            <p:ph type="body" idx="14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Benenne die Klimazonen von Nord nach Süd </a:t>
            </a:r>
          </a:p>
        </p:txBody>
      </p:sp>
      <p:sp>
        <p:nvSpPr>
          <p:cNvPr id="183" name="Shape 18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2627">
              <a:defRPr spc="79" sz="3959"/>
            </a:lvl1pPr>
          </a:lstStyle>
          <a:p>
            <a:pPr/>
            <a:r>
              <a:t>Klimazonen</a:t>
            </a:r>
          </a:p>
        </p:txBody>
      </p:sp>
      <p:sp>
        <p:nvSpPr>
          <p:cNvPr id="184" name="Shape 184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7CD31A7D-688D-4326-A8C4-75F5CC06E0BF-L0-001.pn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6322812" y="3895198"/>
            <a:ext cx="5642697" cy="2821349"/>
          </a:xfrm>
          <a:prstGeom prst="rect">
            <a:avLst/>
          </a:prstGeom>
        </p:spPr>
      </p:pic>
      <p:sp>
        <p:nvSpPr>
          <p:cNvPr id="187" name="Shape 187"/>
          <p:cNvSpPr/>
          <p:nvPr>
            <p:ph type="body" idx="14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Benenne die Klimazonen von Nord nach Süd </a:t>
            </a:r>
          </a:p>
        </p:txBody>
      </p:sp>
      <p:sp>
        <p:nvSpPr>
          <p:cNvPr id="188" name="Shape 1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2627">
              <a:defRPr spc="79" sz="3959"/>
            </a:lvl1pPr>
          </a:lstStyle>
          <a:p>
            <a:pPr/>
            <a:r>
              <a:t>Klimazonen</a:t>
            </a:r>
          </a:p>
        </p:txBody>
      </p:sp>
      <p:sp>
        <p:nvSpPr>
          <p:cNvPr id="189" name="Shape 189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Weiß und blau: polare Klimazone</a:t>
            </a:r>
          </a:p>
          <a:p>
            <a:pPr/>
            <a:r>
              <a:t>Lila: subpolare Klimazone </a:t>
            </a:r>
          </a:p>
          <a:p>
            <a:pPr/>
            <a:r>
              <a:t>Grün: gemäßigte Zone, Jahreszeitenklima</a:t>
            </a:r>
          </a:p>
          <a:p>
            <a:pPr/>
            <a:r>
              <a:t>Gelb: subtropische Zone </a:t>
            </a:r>
          </a:p>
          <a:p>
            <a:pPr/>
            <a:r>
              <a:t>Rot: tropische Zone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A6AE3871-636F-499B-A6F2-EAEFB4DF0255-L0-001.jpe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218" t="0" r="218" b="0"/>
          <a:stretch>
            <a:fillRect/>
          </a:stretch>
        </p:blipFill>
        <p:spPr>
          <a:xfrm>
            <a:off x="4293026" y="2523290"/>
            <a:ext cx="8190940" cy="6170171"/>
          </a:xfrm>
          <a:prstGeom prst="rect">
            <a:avLst/>
          </a:prstGeom>
        </p:spPr>
      </p:pic>
      <p:sp>
        <p:nvSpPr>
          <p:cNvPr id="192" name="Shape 192"/>
          <p:cNvSpPr/>
          <p:nvPr>
            <p:ph type="body" idx="14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Benenne fünf Merkmale der antarktis</a:t>
            </a:r>
          </a:p>
        </p:txBody>
      </p:sp>
      <p:sp>
        <p:nvSpPr>
          <p:cNvPr id="193" name="Shape 19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2627">
              <a:defRPr spc="79" sz="3959"/>
            </a:lvl1pPr>
          </a:lstStyle>
          <a:p>
            <a:pPr/>
            <a:r>
              <a:t>Die antarktis</a:t>
            </a:r>
          </a:p>
        </p:txBody>
      </p:sp>
      <p:sp>
        <p:nvSpPr>
          <p:cNvPr id="194" name="Shape 194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Mount Hershel in der Antarktis, 3335m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A6AE3871-636F-499B-A6F2-EAEFB4DF0255-L0-001.jpe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218" t="0" r="218" b="0"/>
          <a:stretch>
            <a:fillRect/>
          </a:stretch>
        </p:blipFill>
        <p:spPr>
          <a:xfrm>
            <a:off x="6831827" y="2160667"/>
            <a:ext cx="5406696" cy="4072822"/>
          </a:xfrm>
          <a:prstGeom prst="rect">
            <a:avLst/>
          </a:prstGeom>
        </p:spPr>
      </p:pic>
      <p:sp>
        <p:nvSpPr>
          <p:cNvPr id="197" name="Shape 197"/>
          <p:cNvSpPr/>
          <p:nvPr>
            <p:ph type="body" idx="14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Benenne fünf Merkmale der antarktis</a:t>
            </a:r>
          </a:p>
        </p:txBody>
      </p:sp>
      <p:sp>
        <p:nvSpPr>
          <p:cNvPr id="198" name="Shape 19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2627">
              <a:defRPr spc="79" sz="3959"/>
            </a:lvl1pPr>
          </a:lstStyle>
          <a:p>
            <a:pPr/>
            <a:r>
              <a:t>Die antarktis</a:t>
            </a:r>
          </a:p>
        </p:txBody>
      </p:sp>
      <p:sp>
        <p:nvSpPr>
          <p:cNvPr id="199" name="Shape 199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335279" indent="-335279" defTabSz="402336">
              <a:spcBef>
                <a:spcPts val="2400"/>
              </a:spcBef>
              <a:defRPr spc="42" sz="2112"/>
            </a:pPr>
            <a:r>
              <a:t>Die Antarktis ist ein fast menschenleerer Kontinent</a:t>
            </a:r>
          </a:p>
          <a:p>
            <a:pPr marL="335279" indent="-335279" defTabSz="402336">
              <a:spcBef>
                <a:spcPts val="2400"/>
              </a:spcBef>
              <a:defRPr spc="42" sz="2112"/>
            </a:pPr>
            <a:r>
              <a:t>... Ist der kälteste Kontinent mit -49 Grad Durchschnittstemperatur</a:t>
            </a:r>
          </a:p>
          <a:p>
            <a:pPr marL="335279" indent="-335279" defTabSz="402336">
              <a:spcBef>
                <a:spcPts val="2400"/>
              </a:spcBef>
              <a:defRPr spc="42" sz="2112"/>
            </a:pPr>
            <a:r>
              <a:t>... Ist zu 98% mit Eis bedeckt. Das Eis ist durchschnittlich 2500m dick</a:t>
            </a:r>
          </a:p>
          <a:p>
            <a:pPr marL="335279" indent="-335279" defTabSz="402336">
              <a:spcBef>
                <a:spcPts val="2400"/>
              </a:spcBef>
              <a:defRPr spc="42" sz="2112"/>
            </a:pPr>
            <a:r>
              <a:t>... Ist der lebensfeidlichste Kontinent. Tiere und Pflanzen finden sich nur an den Küsten </a:t>
            </a:r>
          </a:p>
          <a:p>
            <a:pPr marL="335279" indent="-335279" defTabSz="402336">
              <a:spcBef>
                <a:spcPts val="2400"/>
              </a:spcBef>
              <a:defRPr spc="42" sz="2112"/>
            </a:pPr>
            <a:r>
              <a:t>... Ist der stürmischste Kontinent, Windgeschwindigkeiten bis 300km/h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71C3D03B-3C79-4885-B090-303C80D31296-L0-001.jpe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19848" t="0" r="19848" b="0"/>
          <a:stretch>
            <a:fillRect/>
          </a:stretch>
        </p:blipFill>
        <p:spPr>
          <a:xfrm>
            <a:off x="6172200" y="2477491"/>
            <a:ext cx="5943600" cy="6568572"/>
          </a:xfrm>
          <a:prstGeom prst="rect">
            <a:avLst/>
          </a:prstGeom>
        </p:spPr>
      </p:pic>
      <p:sp>
        <p:nvSpPr>
          <p:cNvPr id="202" name="Shape 202"/>
          <p:cNvSpPr/>
          <p:nvPr>
            <p:ph type="body" idx="14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nenne für Tiere, die in der Antarktis leben</a:t>
            </a:r>
          </a:p>
        </p:txBody>
      </p:sp>
      <p:sp>
        <p:nvSpPr>
          <p:cNvPr id="203" name="Shape 20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2627">
              <a:defRPr spc="79" sz="3959"/>
            </a:lvl1pPr>
          </a:lstStyle>
          <a:p>
            <a:pPr/>
            <a:r>
              <a:t>Antarktis</a:t>
            </a:r>
          </a:p>
        </p:txBody>
      </p:sp>
      <p:sp>
        <p:nvSpPr>
          <p:cNvPr id="204" name="Shape 204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71C3D03B-3C79-4885-B090-303C80D31296-L0-001.jpe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19848" t="0" r="19848" b="0"/>
          <a:stretch>
            <a:fillRect/>
          </a:stretch>
        </p:blipFill>
        <p:spPr>
          <a:xfrm>
            <a:off x="6172200" y="2477491"/>
            <a:ext cx="5943600" cy="6568572"/>
          </a:xfrm>
          <a:prstGeom prst="rect">
            <a:avLst/>
          </a:prstGeom>
        </p:spPr>
      </p:pic>
      <p:sp>
        <p:nvSpPr>
          <p:cNvPr id="207" name="Shape 207"/>
          <p:cNvSpPr/>
          <p:nvPr>
            <p:ph type="body" idx="14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nenne fünf Tiere, die in der Antarktis leben</a:t>
            </a:r>
          </a:p>
        </p:txBody>
      </p:sp>
      <p:sp>
        <p:nvSpPr>
          <p:cNvPr id="208" name="Shape 20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2627">
              <a:defRPr spc="79" sz="3959"/>
            </a:lvl1pPr>
          </a:lstStyle>
          <a:p>
            <a:pPr/>
            <a:r>
              <a:t>Antarktis</a:t>
            </a:r>
          </a:p>
        </p:txBody>
      </p:sp>
      <p:sp>
        <p:nvSpPr>
          <p:cNvPr id="209" name="Shape 209"/>
          <p:cNvSpPr/>
          <p:nvPr>
            <p:ph type="body" sz="half" idx="1"/>
          </p:nvPr>
        </p:nvSpPr>
        <p:spPr>
          <a:xfrm>
            <a:off x="565718" y="2603500"/>
            <a:ext cx="4775201" cy="6019800"/>
          </a:xfrm>
          <a:prstGeom prst="rect">
            <a:avLst/>
          </a:prstGeom>
        </p:spPr>
        <p:txBody>
          <a:bodyPr/>
          <a:lstStyle/>
          <a:p>
            <a:pPr/>
            <a:r>
              <a:t>Pinguine</a:t>
            </a:r>
          </a:p>
          <a:p>
            <a:pPr/>
            <a:r>
              <a:t>Robben </a:t>
            </a:r>
          </a:p>
          <a:p>
            <a:pPr/>
            <a:r>
              <a:t>Wale</a:t>
            </a:r>
          </a:p>
          <a:p>
            <a:pPr/>
            <a:r>
              <a:t>Krill, Plankton</a:t>
            </a:r>
          </a:p>
          <a:p>
            <a:pPr/>
            <a:r>
              <a:t>Verschiedene Möwen Arten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78BC2F4E-39AB-4D0C-AAE6-C6BE3BD9E5C7-L0-001.jpe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19726" t="0" r="19726" b="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12" name="Shape 212"/>
          <p:cNvSpPr/>
          <p:nvPr>
            <p:ph type="body" idx="14"/>
          </p:nvPr>
        </p:nvSpPr>
        <p:spPr>
          <a:xfrm>
            <a:off x="550378" y="1319367"/>
            <a:ext cx="11658601" cy="980766"/>
          </a:xfrm>
          <a:prstGeom prst="rect">
            <a:avLst/>
          </a:prstGeom>
        </p:spPr>
        <p:txBody>
          <a:bodyPr/>
          <a:lstStyle/>
          <a:p>
            <a:pPr/>
            <a:r>
              <a:t>Wie hat sich das Leben der Inuit in den letzten 100 Jahren geändert? </a:t>
            </a:r>
          </a:p>
        </p:txBody>
      </p:sp>
      <p:sp>
        <p:nvSpPr>
          <p:cNvPr id="213" name="Shape 2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2627">
              <a:defRPr spc="79" sz="3959"/>
            </a:lvl1pPr>
          </a:lstStyle>
          <a:p>
            <a:pPr/>
            <a:r>
              <a:t>Arktis</a:t>
            </a:r>
          </a:p>
        </p:txBody>
      </p:sp>
      <p:sp>
        <p:nvSpPr>
          <p:cNvPr id="214" name="Shape 214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78BC2F4E-39AB-4D0C-AAE6-C6BE3BD9E5C7-L0-001.jpe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19726" t="0" r="19726" b="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17" name="Shape 217"/>
          <p:cNvSpPr/>
          <p:nvPr>
            <p:ph type="body" idx="14"/>
          </p:nvPr>
        </p:nvSpPr>
        <p:spPr>
          <a:xfrm>
            <a:off x="550378" y="1319367"/>
            <a:ext cx="11658601" cy="980766"/>
          </a:xfrm>
          <a:prstGeom prst="rect">
            <a:avLst/>
          </a:prstGeom>
        </p:spPr>
        <p:txBody>
          <a:bodyPr/>
          <a:lstStyle/>
          <a:p>
            <a:pPr/>
            <a:r>
              <a:t>Wie hat sich das Leben der Inuit in den letzten 100 Jahren geändert? </a:t>
            </a:r>
          </a:p>
        </p:txBody>
      </p:sp>
      <p:sp>
        <p:nvSpPr>
          <p:cNvPr id="218" name="Shape 2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2627">
              <a:defRPr spc="79" sz="3959"/>
            </a:lvl1pPr>
          </a:lstStyle>
          <a:p>
            <a:pPr/>
            <a:r>
              <a:t>Arktis</a:t>
            </a:r>
          </a:p>
        </p:txBody>
      </p:sp>
      <p:sp>
        <p:nvSpPr>
          <p:cNvPr id="219" name="Shape 219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312420" indent="-312420" defTabSz="374904">
              <a:spcBef>
                <a:spcPts val="2200"/>
              </a:spcBef>
              <a:defRPr spc="39" sz="1968"/>
            </a:pPr>
            <a:r>
              <a:t>Rückgang der Beutetiere der Inuit durch Pelzjäger und Walfänger</a:t>
            </a:r>
          </a:p>
          <a:p>
            <a:pPr marL="312420" indent="-312420" defTabSz="374904">
              <a:spcBef>
                <a:spcPts val="2200"/>
              </a:spcBef>
              <a:defRPr spc="39" sz="1968"/>
            </a:pPr>
            <a:r>
              <a:t>Vom Nomaden-Leben zum Sesshaftem Leben </a:t>
            </a:r>
          </a:p>
          <a:p>
            <a:pPr marL="312420" indent="-312420" defTabSz="374904">
              <a:spcBef>
                <a:spcPts val="2200"/>
              </a:spcBef>
              <a:defRPr spc="39" sz="1968"/>
            </a:pPr>
            <a:r>
              <a:t>Abhängigkeit von Sozialleistungen des kanadischen Staates</a:t>
            </a:r>
          </a:p>
          <a:p>
            <a:pPr marL="312420" indent="-312420" defTabSz="374904">
              <a:spcBef>
                <a:spcPts val="2200"/>
              </a:spcBef>
              <a:defRPr spc="39" sz="1968"/>
            </a:pPr>
            <a:r>
              <a:t>Keine traditionellen Wohnformen mehr, sondern Container Dörfer</a:t>
            </a:r>
          </a:p>
          <a:p>
            <a:pPr marL="312420" indent="-312420" defTabSz="374904">
              <a:spcBef>
                <a:spcPts val="2200"/>
              </a:spcBef>
              <a:defRPr spc="39" sz="1968"/>
            </a:pPr>
            <a:r>
              <a:t>In den Dörfern gibt es jetzt Strom, Heizungen, Schulen. </a:t>
            </a:r>
          </a:p>
          <a:p>
            <a:pPr marL="312420" indent="-312420" defTabSz="374904">
              <a:spcBef>
                <a:spcPts val="2200"/>
              </a:spcBef>
              <a:defRPr spc="39" sz="1968"/>
            </a:pPr>
            <a:r>
              <a:t>Die traditionelle Kleidung aus Fellen wurde Genen Daunendecke und Jeans getauscht. 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D845669E-0FB4-4385-A417-5F64F38882FC-L0-001.jpe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0" r="5262" b="0"/>
          <a:stretch>
            <a:fillRect/>
          </a:stretch>
        </p:blipFill>
        <p:spPr>
          <a:xfrm>
            <a:off x="1522613" y="3250287"/>
            <a:ext cx="10278373" cy="4228719"/>
          </a:xfrm>
          <a:prstGeom prst="rect">
            <a:avLst/>
          </a:prstGeom>
        </p:spPr>
      </p:pic>
      <p:sp>
        <p:nvSpPr>
          <p:cNvPr id="222" name="Shape 22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2627">
              <a:defRPr spc="79" sz="3959"/>
            </a:lvl1pPr>
          </a:lstStyle>
          <a:p>
            <a:pPr/>
            <a:r>
              <a:t>Arktis</a:t>
            </a:r>
          </a:p>
        </p:txBody>
      </p:sp>
      <p:sp>
        <p:nvSpPr>
          <p:cNvPr id="223" name="Shape 22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411479">
              <a:defRPr spc="210" sz="2340"/>
            </a:lvl1pPr>
          </a:lstStyle>
          <a:p>
            <a:pPr/>
            <a:r>
              <a:t>Was ist der Polarkreis?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was ist der Polarkreis?</a:t>
            </a:r>
          </a:p>
        </p:txBody>
      </p:sp>
      <p:sp>
        <p:nvSpPr>
          <p:cNvPr id="226" name="Shape 22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2627">
              <a:defRPr spc="79" sz="3959"/>
            </a:lvl1pPr>
          </a:lstStyle>
          <a:p>
            <a:pPr/>
            <a:r>
              <a:t>Arktis</a:t>
            </a:r>
          </a:p>
        </p:txBody>
      </p:sp>
      <p:sp>
        <p:nvSpPr>
          <p:cNvPr id="227" name="Shape 22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Nördlich des Polarkreises ist mindestens ein Tag Polarnacht , d.h. Die Sonne geht nicht auf. Je nördlicher man geht, desto mehr Polarnächte gibt es. </a:t>
            </a:r>
          </a:p>
          <a:p>
            <a:pPr/>
            <a:r>
              <a:t>Am Nordpol ist ein halbes Jahr Polarnacht </a:t>
            </a:r>
          </a:p>
          <a:p>
            <a:pPr/>
            <a:r>
              <a:t>Dafür geht die Sonne im Sommer auch nicht unter, der Polartag. </a:t>
            </a:r>
          </a:p>
          <a:p>
            <a:pPr/>
            <a:r>
              <a:t>Der Polarkreis ist ein Breitengrad. Er verläuft auf 66 Grad nördlicher und südlicher Breite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29FCF113-03C8-407E-8707-CB1D70629D32-L0-001.jpe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11711" r="0" b="11711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30" name="Shape 23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2627">
              <a:defRPr spc="79" sz="3959"/>
            </a:lvl1pPr>
          </a:lstStyle>
          <a:p>
            <a:pPr/>
            <a:r>
              <a:t>Oasen</a:t>
            </a:r>
          </a:p>
        </p:txBody>
      </p:sp>
      <p:sp>
        <p:nvSpPr>
          <p:cNvPr id="231" name="Shape 23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411479">
              <a:defRPr spc="210" sz="2340"/>
            </a:lvl1pPr>
          </a:lstStyle>
          <a:p>
            <a:pPr/>
            <a:r>
              <a:t>Welche drei oasenarten unterscheidet man?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29FCF113-03C8-407E-8707-CB1D70629D32-L0-001.jpe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16067" t="0" r="16067" b="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34" name="Shape 234"/>
          <p:cNvSpPr/>
          <p:nvPr>
            <p:ph type="body" idx="14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Drei oasentypen</a:t>
            </a:r>
          </a:p>
        </p:txBody>
      </p:sp>
      <p:sp>
        <p:nvSpPr>
          <p:cNvPr id="235" name="Shape 23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2627">
              <a:defRPr spc="79" sz="3959"/>
            </a:lvl1pPr>
          </a:lstStyle>
          <a:p>
            <a:pPr/>
            <a:r>
              <a:t>Oasen</a:t>
            </a:r>
          </a:p>
        </p:txBody>
      </p:sp>
      <p:sp>
        <p:nvSpPr>
          <p:cNvPr id="236" name="Shape 236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Flussoasen an den Ufern von Flüssen</a:t>
            </a:r>
          </a:p>
          <a:p>
            <a:pPr/>
            <a:r>
              <a:t>Quelloasen an den Stellen, an denen Quellen an die Oberfläche treten</a:t>
            </a:r>
          </a:p>
          <a:p>
            <a:pPr/>
            <a:r>
              <a:t>Brunnenoasen dort, wo man mit Brunnen Wasser aus dem Grundwasser fördern kann.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973A21F3-09CB-4352-AF2D-8C1804FAD3EF-L0-001.pn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12091" t="0" r="12091" b="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39" name="Shape 23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2627">
              <a:defRPr spc="79" sz="3959"/>
            </a:lvl1pPr>
          </a:lstStyle>
          <a:p>
            <a:pPr/>
            <a:r>
              <a:t>Was sind die Wendekreise?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17FDDE72-536E-4253-80FC-5209A820ED6E-L0-001.jpe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7738" r="0" b="7738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42" name="Shape 24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2627">
              <a:defRPr spc="79" sz="3959"/>
            </a:lvl1pPr>
          </a:lstStyle>
          <a:p>
            <a:pPr/>
            <a:r>
              <a:t>Polarkreise und Wendekreise</a:t>
            </a:r>
          </a:p>
        </p:txBody>
      </p:sp>
      <p:sp>
        <p:nvSpPr>
          <p:cNvPr id="243" name="Shape 24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411479">
              <a:defRPr spc="210" sz="2340"/>
            </a:pP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hape 24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2627">
              <a:defRPr spc="79" sz="3959"/>
            </a:lvl1pPr>
          </a:lstStyle>
          <a:p>
            <a:pPr/>
            <a:r>
              <a:t>Was sind die Wendekreise? </a:t>
            </a:r>
          </a:p>
        </p:txBody>
      </p:sp>
      <p:sp>
        <p:nvSpPr>
          <p:cNvPr id="246" name="Shape 24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An den Wendekreisen steht die Sonne einmal im Jahr mittags senkrecht, im "Zenit"</a:t>
            </a:r>
          </a:p>
          <a:p>
            <a:pPr/>
            <a:r>
              <a:t>Je weiter man Richtung Äquator geht, desto mehr Tage steht die Sonne im Zenit. </a:t>
            </a:r>
          </a:p>
          <a:p>
            <a:pPr/>
            <a:r>
              <a:t>Die Zone zwischen den Wendekreisen nennt man "Tropen"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353B60E8-A626-44DC-AB69-936760844ED3-L0-001.jpe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772" r="0" b="77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49" name="Shape 24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2627">
              <a:defRPr spc="79" sz="3959"/>
            </a:lvl1pPr>
          </a:lstStyle>
          <a:p>
            <a:pPr/>
            <a:r>
              <a:t>Wüsten der erde</a:t>
            </a:r>
          </a:p>
        </p:txBody>
      </p:sp>
      <p:sp>
        <p:nvSpPr>
          <p:cNvPr id="250" name="Shape 25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411479">
              <a:defRPr spc="210" sz="2340"/>
            </a:lvl1pPr>
          </a:lstStyle>
          <a:p>
            <a:pPr/>
            <a:r>
              <a:t>Benenne fünf Wüsten der Erde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353B60E8-A626-44DC-AB69-936760844ED3-L0-001.jpe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3403295" y="3067228"/>
            <a:ext cx="8712505" cy="5082295"/>
          </a:xfrm>
          <a:prstGeom prst="rect">
            <a:avLst/>
          </a:prstGeom>
        </p:spPr>
      </p:pic>
      <p:sp>
        <p:nvSpPr>
          <p:cNvPr id="253" name="Shape 253"/>
          <p:cNvSpPr/>
          <p:nvPr>
            <p:ph type="body" idx="14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donec quis nunc</a:t>
            </a:r>
          </a:p>
        </p:txBody>
      </p:sp>
      <p:sp>
        <p:nvSpPr>
          <p:cNvPr id="254" name="Shape 25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2627">
              <a:defRPr spc="79" sz="3959"/>
            </a:lvl1pPr>
          </a:lstStyle>
          <a:p>
            <a:pPr/>
            <a:r>
              <a:t>Wüsten der erde</a:t>
            </a:r>
          </a:p>
        </p:txBody>
      </p:sp>
      <p:sp>
        <p:nvSpPr>
          <p:cNvPr id="255" name="Shape 255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213359" indent="-213359" defTabSz="256031">
              <a:spcBef>
                <a:spcPts val="1500"/>
              </a:spcBef>
              <a:defRPr spc="26" sz="1344"/>
            </a:pPr>
            <a:r>
              <a:t>1 Sahara</a:t>
            </a:r>
          </a:p>
          <a:p>
            <a:pPr marL="213359" indent="-213359" defTabSz="256031">
              <a:spcBef>
                <a:spcPts val="1500"/>
              </a:spcBef>
              <a:defRPr spc="26" sz="1344"/>
            </a:pPr>
            <a:r>
              <a:t>2 Wüste gobi</a:t>
            </a:r>
          </a:p>
          <a:p>
            <a:pPr marL="213359" indent="-213359" defTabSz="256031">
              <a:spcBef>
                <a:spcPts val="1500"/>
              </a:spcBef>
              <a:defRPr spc="26" sz="1344"/>
            </a:pPr>
            <a:r>
              <a:t>3 libysche Wüste</a:t>
            </a:r>
          </a:p>
          <a:p>
            <a:pPr marL="213359" indent="-213359" defTabSz="256031">
              <a:spcBef>
                <a:spcPts val="1500"/>
              </a:spcBef>
              <a:defRPr spc="26" sz="1344"/>
            </a:pPr>
            <a:r>
              <a:t>4 arabische Wüste</a:t>
            </a:r>
          </a:p>
          <a:p>
            <a:pPr marL="213359" indent="-213359" defTabSz="256031">
              <a:spcBef>
                <a:spcPts val="1500"/>
              </a:spcBef>
              <a:defRPr spc="26" sz="1344"/>
            </a:pPr>
            <a:r>
              <a:t>5 Kalahari</a:t>
            </a:r>
          </a:p>
          <a:p>
            <a:pPr marL="213359" indent="-213359" defTabSz="256031">
              <a:spcBef>
                <a:spcPts val="1500"/>
              </a:spcBef>
              <a:defRPr spc="26" sz="1344"/>
            </a:pPr>
            <a:r>
              <a:t>6 Nubische Wüste</a:t>
            </a:r>
          </a:p>
          <a:p>
            <a:pPr marL="213359" indent="-213359" defTabSz="256031">
              <a:spcBef>
                <a:spcPts val="1500"/>
              </a:spcBef>
              <a:defRPr spc="26" sz="1344"/>
            </a:pPr>
            <a:r>
              <a:t>7 große Viktoria Wüste</a:t>
            </a:r>
          </a:p>
          <a:p>
            <a:pPr marL="213359" indent="-213359" defTabSz="256031">
              <a:spcBef>
                <a:spcPts val="1500"/>
              </a:spcBef>
              <a:defRPr spc="26" sz="1344"/>
            </a:pPr>
            <a:r>
              <a:t>8 große Sandwüste</a:t>
            </a:r>
          </a:p>
          <a:p>
            <a:pPr marL="213359" indent="-213359" defTabSz="256031">
              <a:spcBef>
                <a:spcPts val="1500"/>
              </a:spcBef>
              <a:defRPr spc="26" sz="1344"/>
            </a:pPr>
            <a:r>
              <a:t>9 Mojave Wüste</a:t>
            </a:r>
          </a:p>
          <a:p>
            <a:pPr marL="213359" indent="-213359" defTabSz="256031">
              <a:spcBef>
                <a:spcPts val="1500"/>
              </a:spcBef>
              <a:defRPr spc="26" sz="1344"/>
            </a:pPr>
            <a:r>
              <a:t>10 taklamaklan wüste</a:t>
            </a:r>
          </a:p>
          <a:p>
            <a:pPr marL="213359" indent="-213359" defTabSz="256031">
              <a:spcBef>
                <a:spcPts val="1500"/>
              </a:spcBef>
              <a:defRPr spc="26" sz="1344"/>
            </a:pPr>
            <a:r>
              <a:t>11 </a:t>
            </a:r>
          </a:p>
          <a:p>
            <a:pPr marL="213359" indent="-213359" defTabSz="256031">
              <a:spcBef>
                <a:spcPts val="1500"/>
              </a:spcBef>
              <a:defRPr spc="26" sz="1344"/>
            </a:pPr>
            <a:r>
              <a:t>12 Iranische Wüste</a:t>
            </a:r>
          </a:p>
          <a:p>
            <a:pPr marL="213359" indent="-213359" defTabSz="256031">
              <a:spcBef>
                <a:spcPts val="1500"/>
              </a:spcBef>
              <a:defRPr spc="26" sz="1344"/>
            </a:pPr>
            <a:r>
              <a:t>13 Gibson Wüste </a:t>
            </a:r>
          </a:p>
          <a:p>
            <a:pPr marL="213359" indent="-213359" defTabSz="256031">
              <a:spcBef>
                <a:spcPts val="1500"/>
              </a:spcBef>
              <a:defRPr spc="26" sz="1344"/>
            </a:pPr>
            <a:r>
              <a:t>16 Atacama Wüste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2596D140-66EC-43BA-9554-3D7CC20D9169-L0-001.jpe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11711" r="0" b="11711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58" name="Shape 25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65760">
              <a:defRPr spc="64" sz="3200"/>
            </a:lvl1pPr>
          </a:lstStyle>
          <a:p>
            <a:pPr/>
            <a:r>
              <a:t>Wie sind die Lebensbedingungen von Nomaden? </a:t>
            </a:r>
          </a:p>
        </p:txBody>
      </p:sp>
      <p:sp>
        <p:nvSpPr>
          <p:cNvPr id="259" name="Shape 25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411479">
              <a:defRPr spc="210" sz="2340"/>
            </a:lvl1pPr>
          </a:lstStyle>
          <a:p>
            <a:pPr/>
            <a:r>
              <a:t>Zum Beispiel Nomaden in der sahelzone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2596D140-66EC-43BA-9554-3D7CC20D9169-L0-001.jpe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16067" t="0" r="16067" b="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62" name="Shape 262"/>
          <p:cNvSpPr/>
          <p:nvPr>
            <p:ph type="body" idx="14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63" name="Shape 26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2627">
              <a:defRPr spc="79" sz="3959"/>
            </a:lvl1pPr>
          </a:lstStyle>
          <a:p>
            <a:pPr/>
            <a:r>
              <a:t>Lebensbedingungen der Nomaden </a:t>
            </a:r>
          </a:p>
        </p:txBody>
      </p:sp>
      <p:sp>
        <p:nvSpPr>
          <p:cNvPr id="264" name="Shape 264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Wanderschaft</a:t>
            </a:r>
          </a:p>
          <a:p>
            <a:pPr/>
            <a:r>
              <a:t>Zelte</a:t>
            </a:r>
          </a:p>
          <a:p>
            <a:pPr/>
            <a:r>
              <a:t>Anpassung an die Naturbedingungen</a:t>
            </a:r>
          </a:p>
          <a:p>
            <a:pPr/>
            <a:r>
              <a:t>Sie ziehen der Regenzeit hinterher</a:t>
            </a:r>
          </a:p>
          <a:p>
            <a:pPr/>
            <a:r>
              <a:t>Viehzucht, Überweidung </a:t>
            </a:r>
          </a:p>
          <a:p>
            <a:pPr/>
            <a:r>
              <a:t>Problem: Dürrezeiten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8132D7F7-FFBE-489E-9F0B-677D5DD9E594-L0-001.jpe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11711" r="0" b="11711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67" name="Shape 26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2627">
              <a:defRPr spc="79" sz="3959"/>
            </a:lvl1pPr>
          </a:lstStyle>
          <a:p>
            <a:pPr/>
            <a:r>
              <a:t>Tropischer Regenwald </a:t>
            </a:r>
          </a:p>
        </p:txBody>
      </p:sp>
      <p:sp>
        <p:nvSpPr>
          <p:cNvPr id="268" name="Shape 268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411479">
              <a:defRPr spc="210" sz="2340"/>
            </a:lvl1pPr>
          </a:lstStyle>
          <a:p>
            <a:pPr/>
            <a:r>
              <a:t>Warum gibt es im tropischen Regenwald keine Jahreszeiten?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8132D7F7-FFBE-489E-9F0B-677D5DD9E594-L0-001.jpe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16067" t="0" r="16067" b="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71" name="Shape 271"/>
          <p:cNvSpPr/>
          <p:nvPr>
            <p:ph type="body" idx="14"/>
          </p:nvPr>
        </p:nvSpPr>
        <p:spPr>
          <a:xfrm>
            <a:off x="673100" y="1320800"/>
            <a:ext cx="11658600" cy="980765"/>
          </a:xfrm>
          <a:prstGeom prst="rect">
            <a:avLst/>
          </a:prstGeom>
        </p:spPr>
        <p:txBody>
          <a:bodyPr/>
          <a:lstStyle/>
          <a:p>
            <a:pPr/>
            <a:r>
              <a:t>warum gibt es im tropischen Regenwald keine Jahreszeiten? </a:t>
            </a:r>
          </a:p>
        </p:txBody>
      </p:sp>
      <p:sp>
        <p:nvSpPr>
          <p:cNvPr id="272" name="Shape 27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2627">
              <a:defRPr spc="79" sz="3959"/>
            </a:lvl1pPr>
          </a:lstStyle>
          <a:p>
            <a:pPr/>
            <a:r>
              <a:t>Tropischer regenwald</a:t>
            </a:r>
          </a:p>
        </p:txBody>
      </p:sp>
      <p:sp>
        <p:nvSpPr>
          <p:cNvPr id="273" name="Shape 273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Zwischen den Wendekreisen steht die Sonne immer so hoch, dass die Temperatur das ganze Jahr gleich bleibt. </a:t>
            </a:r>
          </a:p>
          <a:p>
            <a:pPr/>
            <a:r>
              <a:t>Es gibt nur geringe Tagesschwankungen in der Temperatur.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A3ADED1A-B6DA-403A-8F8A-5C2D2C088D1C-L0-001.jpe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6687642" y="729529"/>
            <a:ext cx="5368738" cy="3184967"/>
          </a:xfrm>
          <a:prstGeom prst="rect">
            <a:avLst/>
          </a:prstGeom>
        </p:spPr>
      </p:pic>
      <p:sp>
        <p:nvSpPr>
          <p:cNvPr id="276" name="Shape 276"/>
          <p:cNvSpPr/>
          <p:nvPr>
            <p:ph type="title"/>
          </p:nvPr>
        </p:nvSpPr>
        <p:spPr>
          <a:xfrm>
            <a:off x="673100" y="4191000"/>
            <a:ext cx="5556799" cy="3581400"/>
          </a:xfrm>
          <a:prstGeom prst="rect">
            <a:avLst/>
          </a:prstGeom>
        </p:spPr>
        <p:txBody>
          <a:bodyPr/>
          <a:lstStyle>
            <a:lvl1pPr defTabSz="310895">
              <a:defRPr spc="100" sz="5032"/>
            </a:lvl1pPr>
          </a:lstStyle>
          <a:p>
            <a:pPr/>
            <a:r>
              <a:t>Erläutere den Stockwerkbau im tropischen Regenwald </a:t>
            </a:r>
          </a:p>
        </p:txBody>
      </p:sp>
      <p:sp>
        <p:nvSpPr>
          <p:cNvPr id="277" name="Shape 277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Stockwerkbau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A3ADED1A-B6DA-403A-8F8A-5C2D2C088D1C-L0-001.jpe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6172200" y="3845375"/>
            <a:ext cx="5943600" cy="3526001"/>
          </a:xfrm>
          <a:prstGeom prst="rect">
            <a:avLst/>
          </a:prstGeom>
        </p:spPr>
      </p:pic>
      <p:sp>
        <p:nvSpPr>
          <p:cNvPr id="280" name="Shape 280"/>
          <p:cNvSpPr/>
          <p:nvPr>
            <p:ph type="body" idx="14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81" name="Shape 28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34340">
              <a:defRPr spc="76" sz="3800"/>
            </a:lvl1pPr>
          </a:lstStyle>
          <a:p>
            <a:pPr/>
            <a:r>
              <a:t>Stockwerkbau im tropischen Regenwald </a:t>
            </a:r>
          </a:p>
        </p:txBody>
      </p:sp>
      <p:sp>
        <p:nvSpPr>
          <p:cNvPr id="282" name="Shape 282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 Urwaldriesen, Mahagoni</a:t>
            </a:r>
          </a:p>
          <a:p>
            <a:pPr/>
            <a:r>
              <a:t>b obere Baumschicht mit geschlossenem Blätterdach, Teak</a:t>
            </a:r>
          </a:p>
          <a:p>
            <a:pPr/>
            <a:r>
              <a:t>c mittlere Baumschicht, Palisander </a:t>
            </a:r>
          </a:p>
          <a:p>
            <a:pPr/>
            <a:r>
              <a:t>d untere Baumschicht mit kleinen Bäumen und Sträuchern</a:t>
            </a:r>
          </a:p>
          <a:p>
            <a:pPr/>
            <a:r>
              <a:t>e Strauch und krautschicht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 p14:dur="1000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86" name="Shape 28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2627">
              <a:defRPr spc="79" sz="3959"/>
            </a:lvl1pPr>
          </a:lstStyle>
          <a:p>
            <a:pPr/>
            <a:r>
              <a:t>Quellen</a:t>
            </a:r>
          </a:p>
        </p:txBody>
      </p:sp>
      <p:sp>
        <p:nvSpPr>
          <p:cNvPr id="287" name="Shape 28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01929" indent="-201929" defTabSz="242315">
              <a:spcBef>
                <a:spcPts val="1800"/>
              </a:spcBef>
              <a:defRPr spc="29" sz="1483"/>
            </a:pPr>
            <a:r>
              <a:t>Grafik Erdumlaufbahn: Horst Frank, </a:t>
            </a:r>
            <a:r>
              <a:rPr u="sng">
                <a:hlinkClick r:id="rId2" invalidUrl="" action="" tgtFrame="" tooltip="" history="1" highlightClick="0" endSnd="0"/>
              </a:rPr>
              <a:t>www.wikimedia.de</a:t>
            </a:r>
            <a:r>
              <a:t>, 11.05.2016</a:t>
            </a:r>
          </a:p>
          <a:p>
            <a:pPr marL="201929" indent="-201929" defTabSz="242315">
              <a:spcBef>
                <a:spcPts val="1800"/>
              </a:spcBef>
              <a:defRPr spc="29" sz="1483"/>
            </a:pPr>
            <a:r>
              <a:t>Klimazonen: LordToran, </a:t>
            </a:r>
            <a:r>
              <a:rPr u="sng">
                <a:hlinkClick r:id="rId3" invalidUrl="" action="" tgtFrame="" tooltip="" history="1" highlightClick="0" endSnd="0"/>
              </a:rPr>
              <a:t>https://commons.m.wikimedia.org/wiki/File:Klimagürtel-der-erde.svg#mw-jump-to-license</a:t>
            </a:r>
            <a:r>
              <a:t>, 11.05.2016</a:t>
            </a:r>
          </a:p>
          <a:p>
            <a:pPr marL="201929" indent="-201929" defTabSz="242315">
              <a:spcBef>
                <a:spcPts val="1800"/>
              </a:spcBef>
              <a:defRPr spc="29" sz="1483"/>
            </a:pPr>
            <a:r>
              <a:t>Andrew Mandemaker, </a:t>
            </a:r>
            <a:r>
              <a:rPr u="sng">
                <a:hlinkClick r:id="rId4" invalidUrl="" action="" tgtFrame="" tooltip="" history="1" highlightClick="0" endSnd="0"/>
              </a:rPr>
              <a:t>https://commons.m.wikimedia.org/wiki/File:Mt_Herschel,_Antarctica,_Jan_2006.jpg#mw-jump-to-license</a:t>
            </a:r>
          </a:p>
          <a:p>
            <a:pPr marL="201929" indent="-201929" defTabSz="242315">
              <a:spcBef>
                <a:spcPts val="1800"/>
              </a:spcBef>
              <a:defRPr spc="29" sz="1483"/>
            </a:pPr>
            <a:r>
              <a:t>Ian Duffy, </a:t>
            </a:r>
            <a:r>
              <a:rPr u="sng">
                <a:hlinkClick r:id="rId5" invalidUrl="" action="" tgtFrame="" tooltip="" history="1" highlightClick="0" endSnd="0"/>
              </a:rPr>
              <a:t>https://de.m.wikipedia.org/wiki/Antarktika#/media/Datei%3AAptenodytes_forsteri_-Snow_Hill_Island%2C_Antarctica_-juvenile_with_people-8.jpg</a:t>
            </a:r>
            <a:r>
              <a:t>, 12.05.2016</a:t>
            </a:r>
          </a:p>
          <a:p>
            <a:pPr marL="201929" indent="-201929" defTabSz="242315">
              <a:spcBef>
                <a:spcPts val="1800"/>
              </a:spcBef>
              <a:defRPr spc="29" sz="1483"/>
            </a:pPr>
            <a:r>
              <a:t>Ansgar Walk, </a:t>
            </a:r>
            <a:r>
              <a:rPr u="sng">
                <a:hlinkClick r:id="rId6" invalidUrl="" action="" tgtFrame="" tooltip="" history="1" highlightClick="0" endSnd="0"/>
              </a:rPr>
              <a:t>https://de.m.wikipedia.org/wiki/Inuit-Kultur#/media/Datei%3AIglu_1_1999-04-02.jpg</a:t>
            </a:r>
            <a:r>
              <a:t>, 12.05.2016</a:t>
            </a:r>
          </a:p>
          <a:p>
            <a:pPr marL="201929" indent="-201929" defTabSz="242315">
              <a:spcBef>
                <a:spcPts val="1800"/>
              </a:spcBef>
              <a:defRPr spc="29" sz="1483"/>
            </a:pPr>
            <a:r>
              <a:t>Polarkreis: </a:t>
            </a:r>
            <a:r>
              <a:rPr u="sng">
                <a:hlinkClick r:id="rId7" invalidUrl="" action="" tgtFrame="" tooltip="" history="1" highlightClick="0" endSnd="0"/>
              </a:rPr>
              <a:t>opentopomap.com</a:t>
            </a:r>
            <a:r>
              <a:t>, 12.05.2016</a:t>
            </a:r>
          </a:p>
          <a:p>
            <a:pPr marL="201929" indent="-201929" defTabSz="242315">
              <a:spcBef>
                <a:spcPts val="1800"/>
              </a:spcBef>
              <a:defRPr spc="29" sz="1483"/>
            </a:pPr>
            <a:r>
              <a:t>Wendekreise: ErnstA, </a:t>
            </a:r>
            <a:r>
              <a:rPr u="sng">
                <a:hlinkClick r:id="rId8" invalidUrl="" action="" tgtFrame="" tooltip="" history="1" highlightClick="0" endSnd="0"/>
              </a:rPr>
              <a:t>https://de.m.wikipedia.org/wiki/Wendekreis_(Breitenkreis)#/media/Datei%3AWendekreise.png</a:t>
            </a:r>
            <a:r>
              <a:t>, 12.05.2016</a:t>
            </a:r>
          </a:p>
          <a:p>
            <a:pPr marL="201929" indent="-201929" defTabSz="242315">
              <a:spcBef>
                <a:spcPts val="1800"/>
              </a:spcBef>
              <a:defRPr spc="29" sz="1483"/>
            </a:pPr>
            <a:r>
              <a:t>Oasen: Taken by Hendrik Dacquin aka loufi, 30.05.2016</a:t>
            </a:r>
          </a:p>
          <a:p>
            <a:pPr marL="201929" indent="-201929" defTabSz="242315">
              <a:spcBef>
                <a:spcPts val="1800"/>
              </a:spcBef>
              <a:defRPr spc="29" sz="1483"/>
            </a:pPr>
            <a:r>
              <a:t>Wüsten: </a:t>
            </a:r>
            <a:r>
              <a:rPr u="sng">
                <a:hlinkClick r:id="rId9" invalidUrl="" action="" tgtFrame="" tooltip="" history="1" highlightClick="0" endSnd="0"/>
              </a:rPr>
              <a:t>http://www.allgemeinbildung.ch/pics/Wuesten_der_Welt.jpg</a:t>
            </a:r>
            <a:r>
              <a:t>, 30.05.2016</a:t>
            </a:r>
          </a:p>
          <a:p>
            <a:pPr marL="201929" indent="-201929" defTabSz="242315">
              <a:spcBef>
                <a:spcPts val="1800"/>
              </a:spcBef>
              <a:defRPr spc="29" sz="1483"/>
            </a:pPr>
            <a:r>
              <a:t>Nomaden, </a:t>
            </a:r>
            <a:r>
              <a:rPr u="sng">
                <a:hlinkClick r:id="rId10" invalidUrl="" action="" tgtFrame="" tooltip="" history="1" highlightClick="0" endSnd="0"/>
              </a:rPr>
              <a:t>wikipedia.com</a:t>
            </a:r>
            <a:r>
              <a:t>, Bertrand Devouard ou Florence Devouard, 30.05.2016</a:t>
            </a:r>
          </a:p>
          <a:p>
            <a:pPr marL="201929" indent="-201929" defTabSz="242315">
              <a:spcBef>
                <a:spcPts val="1800"/>
              </a:spcBef>
              <a:defRPr spc="29" sz="1483"/>
            </a:pPr>
            <a:r>
              <a:t>Tropischer Regenwald: </a:t>
            </a:r>
            <a:r>
              <a:rPr u="sng">
                <a:hlinkClick r:id="rId11" invalidUrl="" action="" tgtFrame="" tooltip="" history="1" highlightClick="0" endSnd="0"/>
              </a:rPr>
              <a:t>https://commons.m.wikimedia.org/wiki/File:Atlantic_Forest.jpg#mw-jump-to-license</a:t>
            </a:r>
            <a:r>
              <a:t>, 30.05.2016</a:t>
            </a:r>
          </a:p>
          <a:p>
            <a:pPr marL="201929" indent="-201929" defTabSz="242315">
              <a:spcBef>
                <a:spcPts val="1800"/>
              </a:spcBef>
              <a:defRPr spc="29" sz="1483"/>
            </a:pPr>
            <a:r>
              <a:t>Stockwerkbau: </a:t>
            </a:r>
            <a:r>
              <a:rPr u="sng">
                <a:hlinkClick r:id="rId12" invalidUrl="" action="" tgtFrame="" tooltip="" history="1" highlightClick="0" endSnd="0"/>
              </a:rPr>
              <a:t>http://www.faszination-regenwald.de/bilder/info-center/schichtung.jpg</a:t>
            </a:r>
            <a:r>
              <a:t>, 30.05.2016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New_Template8">
  <a:themeElements>
    <a:clrScheme name="New_Template8">
      <a:dk1>
        <a:srgbClr val="5B5854"/>
      </a:dk1>
      <a:lt1>
        <a:srgbClr val="072B5B"/>
      </a:lt1>
      <a:dk2>
        <a:srgbClr val="5B5854"/>
      </a:dk2>
      <a:lt2>
        <a:srgbClr val="C9C3BA"/>
      </a:lt2>
      <a:accent1>
        <a:srgbClr val="708CA5"/>
      </a:accent1>
      <a:accent2>
        <a:srgbClr val="80A7A7"/>
      </a:accent2>
      <a:accent3>
        <a:srgbClr val="98A66D"/>
      </a:accent3>
      <a:accent4>
        <a:srgbClr val="CF9E5B"/>
      </a:accent4>
      <a:accent5>
        <a:srgbClr val="C87C6D"/>
      </a:accent5>
      <a:accent6>
        <a:srgbClr val="837B9A"/>
      </a:accent6>
      <a:hlink>
        <a:srgbClr val="0000FF"/>
      </a:hlink>
      <a:folHlink>
        <a:srgbClr val="FF00FF"/>
      </a:folHlink>
    </a:clrScheme>
    <a:fontScheme name="New_Template8">
      <a:majorFont>
        <a:latin typeface="Futura"/>
        <a:ea typeface="Futura"/>
        <a:cs typeface="Futura"/>
      </a:majorFont>
      <a:minorFont>
        <a:latin typeface="Futura"/>
        <a:ea typeface="Futura"/>
        <a:cs typeface="Futura"/>
      </a:minorFont>
    </a:fontScheme>
    <a:fmtScheme name="New_Templat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all" i="0" spc="32" strike="noStrike" sz="1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Futur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5">
              <a:alpha val="75000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t" upright="0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B5854"/>
            </a:solidFill>
            <a:effectLst/>
            <a:uFillTx/>
            <a:latin typeface="Avenir Medium"/>
            <a:ea typeface="Avenir Medium"/>
            <a:cs typeface="Avenir Medium"/>
            <a:sym typeface="Avenir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8">
  <a:themeElements>
    <a:clrScheme name="New_Template8">
      <a:dk1>
        <a:srgbClr val="000000"/>
      </a:dk1>
      <a:lt1>
        <a:srgbClr val="FFFFFF"/>
      </a:lt1>
      <a:dk2>
        <a:srgbClr val="5B5854"/>
      </a:dk2>
      <a:lt2>
        <a:srgbClr val="C9C3BA"/>
      </a:lt2>
      <a:accent1>
        <a:srgbClr val="708CA5"/>
      </a:accent1>
      <a:accent2>
        <a:srgbClr val="80A7A7"/>
      </a:accent2>
      <a:accent3>
        <a:srgbClr val="98A66D"/>
      </a:accent3>
      <a:accent4>
        <a:srgbClr val="CF9E5B"/>
      </a:accent4>
      <a:accent5>
        <a:srgbClr val="C87C6D"/>
      </a:accent5>
      <a:accent6>
        <a:srgbClr val="837B9A"/>
      </a:accent6>
      <a:hlink>
        <a:srgbClr val="0000FF"/>
      </a:hlink>
      <a:folHlink>
        <a:srgbClr val="FF00FF"/>
      </a:folHlink>
    </a:clrScheme>
    <a:fontScheme name="New_Template8">
      <a:majorFont>
        <a:latin typeface="Futura"/>
        <a:ea typeface="Futura"/>
        <a:cs typeface="Futura"/>
      </a:majorFont>
      <a:minorFont>
        <a:latin typeface="Futura"/>
        <a:ea typeface="Futura"/>
        <a:cs typeface="Futura"/>
      </a:minorFont>
    </a:fontScheme>
    <a:fmtScheme name="New_Templat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all" i="0" spc="32" strike="noStrike" sz="1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Futur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5">
              <a:alpha val="75000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t" upright="0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B5854"/>
            </a:solidFill>
            <a:effectLst/>
            <a:uFillTx/>
            <a:latin typeface="Avenir Medium"/>
            <a:ea typeface="Avenir Medium"/>
            <a:cs typeface="Avenir Medium"/>
            <a:sym typeface="Avenir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